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648" r:id="rId1"/>
    <p:sldMasterId id="2147483660" r:id="rId2"/>
  </p:sldMasterIdLst>
  <p:notesMasterIdLst>
    <p:notesMasterId r:id="rId22"/>
  </p:notesMasterIdLst>
  <p:handoutMasterIdLst>
    <p:handoutMasterId r:id="rId23"/>
  </p:handoutMasterIdLst>
  <p:sldIdLst>
    <p:sldId id="257" r:id="rId3"/>
    <p:sldId id="300" r:id="rId4"/>
    <p:sldId id="288" r:id="rId5"/>
    <p:sldId id="289" r:id="rId6"/>
    <p:sldId id="290" r:id="rId7"/>
    <p:sldId id="291" r:id="rId8"/>
    <p:sldId id="284" r:id="rId9"/>
    <p:sldId id="285" r:id="rId10"/>
    <p:sldId id="286" r:id="rId11"/>
    <p:sldId id="287" r:id="rId12"/>
    <p:sldId id="292" r:id="rId13"/>
    <p:sldId id="293" r:id="rId14"/>
    <p:sldId id="294" r:id="rId15"/>
    <p:sldId id="295" r:id="rId16"/>
    <p:sldId id="296" r:id="rId17"/>
    <p:sldId id="297" r:id="rId18"/>
    <p:sldId id="298" r:id="rId19"/>
    <p:sldId id="299" r:id="rId20"/>
    <p:sldId id="283" r:id="rId2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B0012"/>
    <a:srgbClr val="9A0001"/>
    <a:srgbClr val="FBFBFB"/>
    <a:srgbClr val="EEEEEE"/>
    <a:srgbClr val="2298B4"/>
    <a:srgbClr val="366D91"/>
    <a:srgbClr val="044875"/>
    <a:srgbClr val="133F6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37" autoAdjust="0"/>
    <p:restoredTop sz="79201" autoAdjust="0"/>
  </p:normalViewPr>
  <p:slideViewPr>
    <p:cSldViewPr snapToGrid="0" showGuides="1">
      <p:cViewPr varScale="1">
        <p:scale>
          <a:sx n="68" d="100"/>
          <a:sy n="68" d="100"/>
        </p:scale>
        <p:origin x="1070" y="4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handoutMaster" Target="handoutMasters/handout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7.emf"/><Relationship Id="rId1" Type="http://schemas.openxmlformats.org/officeDocument/2006/relationships/image" Target="../media/image6.emf"/><Relationship Id="rId6" Type="http://schemas.openxmlformats.org/officeDocument/2006/relationships/image" Target="../media/image11.emf"/><Relationship Id="rId5" Type="http://schemas.openxmlformats.org/officeDocument/2006/relationships/image" Target="../media/image10.emf"/><Relationship Id="rId4" Type="http://schemas.openxmlformats.org/officeDocument/2006/relationships/image" Target="../media/image9.e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56.emf"/><Relationship Id="rId1" Type="http://schemas.openxmlformats.org/officeDocument/2006/relationships/image" Target="../media/image55.e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61.wmf"/><Relationship Id="rId2" Type="http://schemas.openxmlformats.org/officeDocument/2006/relationships/image" Target="../media/image60.wmf"/><Relationship Id="rId1" Type="http://schemas.openxmlformats.org/officeDocument/2006/relationships/image" Target="../media/image59.wmf"/><Relationship Id="rId4" Type="http://schemas.openxmlformats.org/officeDocument/2006/relationships/image" Target="../media/image62.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emf"/><Relationship Id="rId1" Type="http://schemas.openxmlformats.org/officeDocument/2006/relationships/image" Target="../media/image13.emf"/><Relationship Id="rId4" Type="http://schemas.openxmlformats.org/officeDocument/2006/relationships/image" Target="../media/image1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emf"/><Relationship Id="rId1" Type="http://schemas.openxmlformats.org/officeDocument/2006/relationships/image" Target="../media/image22.emf"/><Relationship Id="rId4" Type="http://schemas.openxmlformats.org/officeDocument/2006/relationships/image" Target="../media/image25.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emf"/><Relationship Id="rId1" Type="http://schemas.openxmlformats.org/officeDocument/2006/relationships/image" Target="../media/image26.e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image" Target="../media/image31.wmf"/><Relationship Id="rId7" Type="http://schemas.openxmlformats.org/officeDocument/2006/relationships/image" Target="../media/image35.wmf"/><Relationship Id="rId12" Type="http://schemas.openxmlformats.org/officeDocument/2006/relationships/image" Target="../media/image40.wmf"/><Relationship Id="rId2" Type="http://schemas.openxmlformats.org/officeDocument/2006/relationships/image" Target="../media/image30.wmf"/><Relationship Id="rId1" Type="http://schemas.openxmlformats.org/officeDocument/2006/relationships/image" Target="../media/image29.wmf"/><Relationship Id="rId6" Type="http://schemas.openxmlformats.org/officeDocument/2006/relationships/image" Target="../media/image34.wmf"/><Relationship Id="rId11" Type="http://schemas.openxmlformats.org/officeDocument/2006/relationships/image" Target="../media/image39.wmf"/><Relationship Id="rId5" Type="http://schemas.openxmlformats.org/officeDocument/2006/relationships/image" Target="../media/image33.wmf"/><Relationship Id="rId10" Type="http://schemas.openxmlformats.org/officeDocument/2006/relationships/image" Target="../media/image38.wmf"/><Relationship Id="rId4" Type="http://schemas.openxmlformats.org/officeDocument/2006/relationships/image" Target="../media/image32.wmf"/><Relationship Id="rId9"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43.wmf"/><Relationship Id="rId7" Type="http://schemas.openxmlformats.org/officeDocument/2006/relationships/image" Target="../media/image47.wmf"/><Relationship Id="rId2" Type="http://schemas.openxmlformats.org/officeDocument/2006/relationships/image" Target="../media/image42.wmf"/><Relationship Id="rId1" Type="http://schemas.openxmlformats.org/officeDocument/2006/relationships/image" Target="../media/image41.wmf"/><Relationship Id="rId6" Type="http://schemas.openxmlformats.org/officeDocument/2006/relationships/image" Target="../media/image46.wmf"/><Relationship Id="rId5" Type="http://schemas.openxmlformats.org/officeDocument/2006/relationships/image" Target="../media/image45.wmf"/><Relationship Id="rId4" Type="http://schemas.openxmlformats.org/officeDocument/2006/relationships/image" Target="../media/image44.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51.emf"/><Relationship Id="rId2" Type="http://schemas.openxmlformats.org/officeDocument/2006/relationships/image" Target="../media/image50.emf"/><Relationship Id="rId1" Type="http://schemas.openxmlformats.org/officeDocument/2006/relationships/image" Target="../media/image49.emf"/><Relationship Id="rId6" Type="http://schemas.openxmlformats.org/officeDocument/2006/relationships/image" Target="../media/image54.wmf"/><Relationship Id="rId5" Type="http://schemas.openxmlformats.org/officeDocument/2006/relationships/image" Target="../media/image53.wmf"/><Relationship Id="rId4" Type="http://schemas.openxmlformats.org/officeDocument/2006/relationships/image" Target="../media/image5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90980051-9419-4766-A8FA-65DB874FC2B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97859E31-E7DA-4F6D-9517-9CEA9251125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377CC21F-72DB-4833-8B0E-009101C21A93}" type="datetimeFigureOut">
              <a:rPr lang="zh-CN" altLang="en-US" smtClean="0"/>
              <a:t>2023/12/27</a:t>
            </a:fld>
            <a:endParaRPr lang="zh-CN" altLang="en-US"/>
          </a:p>
        </p:txBody>
      </p:sp>
      <p:sp>
        <p:nvSpPr>
          <p:cNvPr id="4" name="页脚占位符 3">
            <a:extLst>
              <a:ext uri="{FF2B5EF4-FFF2-40B4-BE49-F238E27FC236}">
                <a16:creationId xmlns:a16="http://schemas.microsoft.com/office/drawing/2014/main" id="{EE9AF52F-35B6-4FA6-9C7D-9F266B3DBE25}"/>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0879C0CC-83FA-46CA-8936-D20E47FD34DE}"/>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A790700-4B14-42FA-AA45-4D01B460DD8C}" type="slidenum">
              <a:rPr lang="zh-CN" altLang="en-US" smtClean="0"/>
              <a:t>‹#›</a:t>
            </a:fld>
            <a:endParaRPr lang="zh-CN" altLang="en-US"/>
          </a:p>
        </p:txBody>
      </p:sp>
    </p:spTree>
    <p:extLst>
      <p:ext uri="{BB962C8B-B14F-4D97-AF65-F5344CB8AC3E}">
        <p14:creationId xmlns:p14="http://schemas.microsoft.com/office/powerpoint/2010/main" val="348864145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5D0455-5DEF-4202-95AD-C8FA9E08F803}" type="datetimeFigureOut">
              <a:rPr lang="zh-CN" altLang="en-US" smtClean="0"/>
              <a:t>2023/12/27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99EF85A-74EF-41FF-840A-ABD0F9CB4A11}" type="slidenum">
              <a:rPr lang="zh-CN" altLang="en-US" smtClean="0"/>
              <a:t>‹#›</a:t>
            </a:fld>
            <a:endParaRPr lang="zh-CN" altLang="en-US"/>
          </a:p>
        </p:txBody>
      </p:sp>
    </p:spTree>
    <p:extLst>
      <p:ext uri="{BB962C8B-B14F-4D97-AF65-F5344CB8AC3E}">
        <p14:creationId xmlns:p14="http://schemas.microsoft.com/office/powerpoint/2010/main" val="290390603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8674F-E567-AA4B-8C16-788D7CE21C4F}"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0</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659860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4883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42413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451981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6416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9353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942294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我们设计了一种有限状态机控制策略对外骨骼的搬运动作进行控制，如图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工作状态共包括三种状态：提升状态，下降状态和支撑状态。提升状态，即进行肘关节的前屈运动，此时肘关节电机为主动模式，采用位置控制；下降状态，即进行肘关节的后伸运动，此时肘关节电机为阻尼模式，进行阻抗控制；支撑状态，即肘关节维持不动的状态，此时肘关节电机也为阻尼状态，进行刚度很高的阻抗控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在上肢动力外骨骼康复机器人进行肘关节的前屈、后伸运动过程中，我们定义小臂和人体冠状面的夹角为肘关节角度</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θ</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所示，前屈为其正方向，前屈时肘关节角度增加，后伸时肘关节角度减小。</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有限状态机的切换方法如图所示，上肢动力外骨骼康复机器人的初始状态为某一角度下的支撑状态。当</a:t>
                </a:r>
                <a14:m>
                  <m:oMath xmlns:m="http://schemas.openxmlformats.org/officeDocument/2006/math">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&gt;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&gt;0</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时，从支撑状态进入提升状态，电机进入主动模式，在位置控制下转动至指定位置。此时</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&gt;</m:t>
                    </m:r>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&gt;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，即角速度在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附近波动，且</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&gt;</m:t>
                    </m:r>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𝑢𝑝</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，从提升状态进入支撑状态，通过阻抗控制提供大阻尼力矩，维持上肢动力外骨骼康复机器人的稳定；随后当</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0&gt;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&gt;</m:t>
                    </m:r>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acc>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从支撑状态进入下降状态时，电机进入阻尼模式，上肢动力外骨骼康复机器人在负载与自重的共同作用下做后伸运动，并在阻尼控制提供的阻抗力矩作用下缓慢停止。下降状态的阻抗控制刚度小于支撑状态的刚度。当</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&gt;</m:t>
                    </m:r>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acc>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&gt;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，且</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𝑑𝑜𝑤𝑛</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&gt;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时，从下降状态进入支撑状态。若提升时，还没有上升到特定位置便开始下降，则直接从提升状态切换到下降状态。</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我们设计了一种有限状态机控制策略对外骨骼的搬运动作进行控制，如图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工作状态共包括三种状态：提升状态，下降状态和支撑状态。提升状态，即进行肘关节的前屈运动，此时肘关节电机为主动模式，采用位置控制；下降状态，即进行肘关节的后伸运动，此时肘关节电机为阻尼模式，进行阻抗控制；支撑状态，即肘关节维持不动的状态，此时肘关节电机也为阻尼状态，进行刚度很高的阻抗控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在上肢动力外骨骼康复机器人进行肘关节的前屈、后伸运动过程中，我们定义小臂和人体冠状面的夹角为肘关节角度</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θ</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，如图</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所示，前屈为其正方向，前屈时肘关节角度增加，后伸时肘关节角度减小。</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有限状态机的切换方法如图所示，上肢动力外骨骼康复机器人的初始状态为某一角度下的支撑状态。当</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 ̇</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&gt;𝑎&gt;0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时，从支撑状态进入提升状态，电机进入主动模式，在位置控制下转动至指定位置。此时</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𝑎&gt;𝜃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 ̇</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&gt;𝑏</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，即角速度在</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附近波动，且</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𝜃&gt;𝜃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𝑢𝑝</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，从提升状态进入支撑状态，通过阻抗控制提供大阻尼力矩，维持上肢动力外骨骼康复机器人的稳定；随后当</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0&gt;𝑏&gt;𝜃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从支撑状态进入下降状态时，电机进入阻尼模式，上肢动力外骨骼康复机器人在负载与自重的共同作用下做后伸运动，并在阻尼控制提供的阻抗力矩作用下缓慢停止。下降状态的阻抗控制刚度小于支撑状态的刚度。当</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𝑎&gt;𝜃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 ̇</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&gt;𝑏</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，且</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𝑑𝑜𝑤𝑛&gt;𝜃</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时，从下降状态进入支撑状态。若提升时，还没有上升到特定位置便开始下降，则直接从提升状态切换到下降状态。</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29592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前一级的高级控制器根据外骨骼传感反馈获得的角度和速度信息，经过阻抗模型的计算得到关节力矩；关节力矩经过外骨骼模型的解算获得肘关节电机力矩；除此以外，还要考虑由传感反馈获得的速度信息经摩擦模型计算得到的摩擦力矩，得到最终的肘关节电机力矩控制值。阻抗模型公式如下：其中</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1</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2</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𝑏</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为刚度系数，</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为电机当前位置，</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𝑒𝑞</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为下降开始前支撑状态的平衡位置。在下降状态下，</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越大，下降越多；</a:t>
                </a:r>
                <a14:m>
                  <m:oMath xmlns:m="http://schemas.openxmlformats.org/officeDocument/2006/math">
                    <m:acc>
                      <m:accPr>
                        <m:chr m:val="̇"/>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𝜃</m:t>
                        </m:r>
                      </m:e>
                    </m:acc>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越大，下降速度越快，阻抗力矩越大，起到阻止下降的效果。在支撑状态下，各刚度系数远大于下降状态下的控制系数，阻抗力矩也大得多。</a:t>
                </a:r>
                <a:r>
                  <a:rPr lang="zh-CN" altLang="zh-CN"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bf </a:t>
                </a:r>
                <a:r>
                  <a:rPr lang="zh-CN" altLang="zh-CN" sz="1200" kern="1200" dirty="0">
                    <a:solidFill>
                      <a:schemeClr val="tx1"/>
                    </a:solidFill>
                    <a:effectLst/>
                    <a:latin typeface="+mn-lt"/>
                    <a:ea typeface="+mn-ea"/>
                    <a:cs typeface="+mn-cs"/>
                  </a:rPr>
                  <a:t>是粘性阻尼系数，</a:t>
                </a:r>
                <a:r>
                  <a:rPr lang="en-US" altLang="zh-CN" sz="1200" kern="1200" dirty="0" err="1">
                    <a:solidFill>
                      <a:schemeClr val="tx1"/>
                    </a:solidFill>
                    <a:effectLst/>
                    <a:latin typeface="+mn-lt"/>
                    <a:ea typeface="+mn-ea"/>
                    <a:cs typeface="+mn-cs"/>
                  </a:rPr>
                  <a:t>cf</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表示库仑摩擦力。</a:t>
                </a:r>
                <a:r>
                  <a:rPr lang="en-US" altLang="zh-CN" sz="1200" kern="1200" dirty="0">
                    <a:solidFill>
                      <a:schemeClr val="tx1"/>
                    </a:solidFill>
                    <a:effectLst/>
                    <a:latin typeface="+mn-lt"/>
                    <a:ea typeface="+mn-ea"/>
                    <a:cs typeface="+mn-cs"/>
                  </a:rPr>
                  <a:t>bf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cf</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是根据离线数据进行线性拟合估算的。</a:t>
                </a:r>
              </a:p>
              <a:p>
                <a:pPr marL="0" marR="0" lvl="0" indent="304800" algn="just" defTabSz="914400" rtl="0" eaLnBrk="1" fontAlgn="auto" latinLnBrk="0" hangingPunct="1">
                  <a:lnSpc>
                    <a:spcPct val="15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后一级的低级控制器则是电机产生阻抗力矩的执行机构。电机阻尼模式的原理为，在阻尼模式下，电机不接电源，当上肢运动带动电机转动时，在磁场作用下，转动的电机可以切割磁感线产生感应电动势</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𝐸</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𝑎</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其中</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oMath>
                </a14:m>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为电机的力矩常数，</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sub>
                    </m:sSub>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b>
                        </m:s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𝐶</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𝐸</m:t>
                        </m:r>
                      </m:sub>
                    </m:sSub>
                    <m:sSup>
                      <m:sSup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e>
                      <m:sup>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2</m:t>
                        </m:r>
                      </m:sup>
                    </m:sSup>
                  </m:oMath>
                </a14:m>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是等效的比例系数，在本文中为常数。由此我们可知，通过对电机电枢绕组的电阻值</a:t>
                </a:r>
                <a14:m>
                  <m:oMath xmlns:m="http://schemas.openxmlformats.org/officeDocument/2006/math">
                    <m:sSub>
                      <m:sSubPr>
                        <m:ctrlPr>
                          <a:rPr lang="zh-CN" altLang="zh-CN" sz="2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𝑅</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𝑎</m:t>
                        </m:r>
                      </m:sub>
                    </m:sSub>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进行控制，就可以控制电机电枢中的感应电流，从而对电机进行阻尼控制。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mc:Choice>
        <mc:Fallback xmlns="">
          <p:sp>
            <p:nvSpPr>
              <p:cNvPr id="3" name="备注占位符 2"/>
              <p:cNvSpPr>
                <a:spLocks noGrp="1"/>
              </p:cNvSpPr>
              <p:nvPr>
                <p:ph type="body" idx="1"/>
              </p:nvPr>
            </p:nvSpPr>
            <p:spPr/>
            <p:txBody>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前一级的高级控制器根据外骨骼传感反馈获得的角度和速度信息，经过阻抗模型的计算得到关节力矩；关节力矩经过外骨骼模型的解算获得肘关节电机力矩；除此以外，还要考虑由传感反馈获得的速度信息经摩擦模型计算得到的摩擦力矩，得到最终的肘关节电机力矩控制值。阻抗模型公式如下：其中</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𝑘</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1</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𝑘</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𝑏</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为刚度系数，</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为电机当前位置，</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𝑒𝑞</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为下降开始前支撑状态的平衡位置。在下降状态下，</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越大，下降越多；</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𝜃</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越大，下降速度越快，阻抗力矩越大，起到阻止下降的效果。在支撑状态下，各刚度系数远大于下降状态下的控制系数，阻抗力矩也大得多。</a:t>
                </a:r>
                <a:r>
                  <a:rPr lang="zh-CN" altLang="zh-CN" sz="1200" kern="1200" dirty="0">
                    <a:solidFill>
                      <a:schemeClr val="tx1"/>
                    </a:solidFill>
                    <a:effectLst/>
                    <a:latin typeface="+mn-lt"/>
                    <a:ea typeface="+mn-ea"/>
                    <a:cs typeface="+mn-cs"/>
                  </a:rPr>
                  <a:t>其中，</a:t>
                </a:r>
                <a:r>
                  <a:rPr lang="en-US" altLang="zh-CN" sz="1200" kern="1200" dirty="0">
                    <a:solidFill>
                      <a:schemeClr val="tx1"/>
                    </a:solidFill>
                    <a:effectLst/>
                    <a:latin typeface="+mn-lt"/>
                    <a:ea typeface="+mn-ea"/>
                    <a:cs typeface="+mn-cs"/>
                  </a:rPr>
                  <a:t>bf </a:t>
                </a:r>
                <a:r>
                  <a:rPr lang="zh-CN" altLang="zh-CN" sz="1200" kern="1200" dirty="0">
                    <a:solidFill>
                      <a:schemeClr val="tx1"/>
                    </a:solidFill>
                    <a:effectLst/>
                    <a:latin typeface="+mn-lt"/>
                    <a:ea typeface="+mn-ea"/>
                    <a:cs typeface="+mn-cs"/>
                  </a:rPr>
                  <a:t>是粘性阻尼系数，</a:t>
                </a:r>
                <a:r>
                  <a:rPr lang="en-US" altLang="zh-CN" sz="1200" kern="1200" dirty="0" err="1">
                    <a:solidFill>
                      <a:schemeClr val="tx1"/>
                    </a:solidFill>
                    <a:effectLst/>
                    <a:latin typeface="+mn-lt"/>
                    <a:ea typeface="+mn-ea"/>
                    <a:cs typeface="+mn-cs"/>
                  </a:rPr>
                  <a:t>cf</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表示库仑摩擦力。</a:t>
                </a:r>
                <a:r>
                  <a:rPr lang="en-US" altLang="zh-CN" sz="1200" kern="1200" dirty="0">
                    <a:solidFill>
                      <a:schemeClr val="tx1"/>
                    </a:solidFill>
                    <a:effectLst/>
                    <a:latin typeface="+mn-lt"/>
                    <a:ea typeface="+mn-ea"/>
                    <a:cs typeface="+mn-cs"/>
                  </a:rPr>
                  <a:t>bf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a:t>
                </a:r>
                <a:r>
                  <a:rPr lang="en-US" altLang="zh-CN" sz="1200" kern="1200" dirty="0" err="1">
                    <a:solidFill>
                      <a:schemeClr val="tx1"/>
                    </a:solidFill>
                    <a:effectLst/>
                    <a:latin typeface="+mn-lt"/>
                    <a:ea typeface="+mn-ea"/>
                    <a:cs typeface="+mn-cs"/>
                  </a:rPr>
                  <a:t>cf</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是根据离线数据进行线性拟合估算的。</a:t>
                </a:r>
              </a:p>
              <a:p>
                <a:pPr marL="0" marR="0" lvl="0" indent="304800" algn="just" defTabSz="914400" rtl="0" eaLnBrk="1" fontAlgn="auto" latinLnBrk="0" hangingPunct="1">
                  <a:lnSpc>
                    <a:spcPct val="15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后一级的低级控制器则是电机产生阻抗力矩的执行机构。电机阻尼模式的原理为，在阻尼模式下，电机不接电源，当上肢运动带动电机转动时，在磁场作用下，转动的电机可以切割磁感线产生感应电动势</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𝐸</a:t>
                </a:r>
                <a:r>
                  <a:rPr lang="zh-CN" altLang="zh-CN" sz="1800" i="0" kern="10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kern="10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其中</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𝐶</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𝑇</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为电机的力矩常数，</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𝑘</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𝑑=</a:t>
                </a:r>
                <a:r>
                  <a:rPr lang="zh-CN" altLang="zh-CN" sz="2800" i="0">
                    <a:effectLst/>
                    <a:latin typeface="Cambria Math" panose="02040503050406030204" pitchFamily="18" charset="0"/>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𝐶</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𝑇 𝐶</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𝐸</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 </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2</a:t>
                </a:r>
                <a:r>
                  <a:rPr lang="zh-CN" altLang="zh-CN" sz="1800" kern="0" dirty="0">
                    <a:effectLst/>
                    <a:latin typeface="Times New Roman" panose="02020603050405020304" pitchFamily="18" charset="0"/>
                    <a:ea typeface="宋体" panose="02010600030101010101" pitchFamily="2" charset="-122"/>
                    <a:cs typeface="Times New Roman" panose="02020603050405020304" pitchFamily="18" charset="0"/>
                  </a:rPr>
                  <a:t>是等效的比例系数，在本文中为常数。由此我们可知，通过对电机电枢绕组的电阻值</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𝑅</a:t>
                </a:r>
                <a:r>
                  <a:rPr lang="zh-CN" altLang="zh-CN" sz="2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𝑎</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进行控制，就可以控制电机电枢中的感应电流，从而对电机进行阻尼控制。</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lang="zh-CN" altLang="en-US" dirty="0"/>
              </a:p>
            </p:txBody>
          </p:sp>
        </mc:Fallback>
      </mc:AlternateContent>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279553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594481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28674F-E567-AA4B-8C16-788D7CE21C4F}" type="slidenum">
              <a:rPr kumimoji="0" lang="en-US" altLang="zh-CN"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1"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041883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99EF85A-74EF-41FF-840A-ABD0F9CB4A11}" type="slidenum">
              <a:rPr lang="zh-CN" altLang="en-US" smtClean="0"/>
              <a:t>1</a:t>
            </a:fld>
            <a:endParaRPr lang="zh-CN" altLang="en-US"/>
          </a:p>
        </p:txBody>
      </p:sp>
    </p:spTree>
    <p:extLst>
      <p:ext uri="{BB962C8B-B14F-4D97-AF65-F5344CB8AC3E}">
        <p14:creationId xmlns:p14="http://schemas.microsoft.com/office/powerpoint/2010/main" val="30870931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242866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077419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9023079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822317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634803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873903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99EF85A-74EF-41FF-840A-ABD0F9CB4A11}"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360766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08997A5-25AF-49EE-8C26-6C92EC4A6E2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515CE62-D63B-4C9F-880D-377D6CE336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DF36A93C-DB2B-4DF9-8264-C484D0D233AE}"/>
              </a:ext>
            </a:extLst>
          </p:cNvPr>
          <p:cNvSpPr>
            <a:spLocks noGrp="1"/>
          </p:cNvSpPr>
          <p:nvPr>
            <p:ph type="dt" sz="half" idx="10"/>
          </p:nvPr>
        </p:nvSpPr>
        <p:spPr/>
        <p:txBody>
          <a:bodyPr/>
          <a:lstStyle/>
          <a:p>
            <a:fld id="{123D0C00-B76F-4EF6-AE6F-9799605DC401}" type="datetime1">
              <a:rPr lang="zh-CN" altLang="en-US" smtClean="0"/>
              <a:t>2023/12/27</a:t>
            </a:fld>
            <a:endParaRPr lang="zh-CN" altLang="en-US"/>
          </a:p>
        </p:txBody>
      </p:sp>
      <p:sp>
        <p:nvSpPr>
          <p:cNvPr id="5" name="页脚占位符 4">
            <a:extLst>
              <a:ext uri="{FF2B5EF4-FFF2-40B4-BE49-F238E27FC236}">
                <a16:creationId xmlns:a16="http://schemas.microsoft.com/office/drawing/2014/main" id="{433C3758-EE32-4B88-B5F7-C71D0DACB09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F89769-4BD2-4AD6-858A-8F20E2ED2C78}"/>
              </a:ext>
            </a:extLst>
          </p:cNvPr>
          <p:cNvSpPr>
            <a:spLocks noGrp="1"/>
          </p:cNvSpPr>
          <p:nvPr>
            <p:ph type="sldNum" sz="quarter" idx="12"/>
          </p:nvPr>
        </p:nvSpPr>
        <p:spPr/>
        <p:txBody>
          <a:bodyPr/>
          <a:lstStyle/>
          <a:p>
            <a:fld id="{33658C5C-115F-4BFC-9E62-0FE854F353FA}" type="slidenum">
              <a:rPr lang="zh-CN" altLang="en-US" smtClean="0"/>
              <a:t>‹#›</a:t>
            </a:fld>
            <a:endParaRPr lang="zh-CN" altLang="en-US"/>
          </a:p>
        </p:txBody>
      </p:sp>
    </p:spTree>
    <p:extLst>
      <p:ext uri="{BB962C8B-B14F-4D97-AF65-F5344CB8AC3E}">
        <p14:creationId xmlns:p14="http://schemas.microsoft.com/office/powerpoint/2010/main" val="5746314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761C46-AC7E-4327-96CC-55428A7ED510}"/>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03BDE77-46A2-4EB1-837F-A54829A6D8CA}"/>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6EC4FE8-8477-4EC2-A25B-457552FDF1B4}"/>
              </a:ext>
            </a:extLst>
          </p:cNvPr>
          <p:cNvSpPr>
            <a:spLocks noGrp="1"/>
          </p:cNvSpPr>
          <p:nvPr>
            <p:ph type="dt" sz="half" idx="10"/>
          </p:nvPr>
        </p:nvSpPr>
        <p:spPr/>
        <p:txBody>
          <a:bodyPr/>
          <a:lstStyle/>
          <a:p>
            <a:fld id="{9BC1FF13-A41D-4AF4-9213-CE72EC9F677C}" type="datetime1">
              <a:rPr lang="zh-CN" altLang="en-US" smtClean="0"/>
              <a:t>2023/12/27</a:t>
            </a:fld>
            <a:endParaRPr lang="zh-CN" altLang="en-US"/>
          </a:p>
        </p:txBody>
      </p:sp>
      <p:sp>
        <p:nvSpPr>
          <p:cNvPr id="5" name="页脚占位符 4">
            <a:extLst>
              <a:ext uri="{FF2B5EF4-FFF2-40B4-BE49-F238E27FC236}">
                <a16:creationId xmlns:a16="http://schemas.microsoft.com/office/drawing/2014/main" id="{6052F371-6386-4574-B6FF-108E5D96CF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3FB0F0B-34AD-4994-BA29-14BC0801612D}"/>
              </a:ext>
            </a:extLst>
          </p:cNvPr>
          <p:cNvSpPr>
            <a:spLocks noGrp="1"/>
          </p:cNvSpPr>
          <p:nvPr>
            <p:ph type="sldNum" sz="quarter" idx="12"/>
          </p:nvPr>
        </p:nvSpPr>
        <p:spPr/>
        <p:txBody>
          <a:bodyPr/>
          <a:lstStyle/>
          <a:p>
            <a:fld id="{33658C5C-115F-4BFC-9E62-0FE854F353FA}" type="slidenum">
              <a:rPr lang="zh-CN" altLang="en-US" smtClean="0"/>
              <a:t>‹#›</a:t>
            </a:fld>
            <a:endParaRPr lang="zh-CN" altLang="en-US"/>
          </a:p>
        </p:txBody>
      </p:sp>
    </p:spTree>
    <p:extLst>
      <p:ext uri="{BB962C8B-B14F-4D97-AF65-F5344CB8AC3E}">
        <p14:creationId xmlns:p14="http://schemas.microsoft.com/office/powerpoint/2010/main" val="1664656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82F0948-1D2B-46EF-A791-5154F24BDBE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229539BB-1553-44D1-B6CA-2C2CEC6AA39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62FE6B0-2888-4BC2-9FB9-457F2E78EC54}"/>
              </a:ext>
            </a:extLst>
          </p:cNvPr>
          <p:cNvSpPr>
            <a:spLocks noGrp="1"/>
          </p:cNvSpPr>
          <p:nvPr>
            <p:ph type="dt" sz="half" idx="10"/>
          </p:nvPr>
        </p:nvSpPr>
        <p:spPr/>
        <p:txBody>
          <a:bodyPr/>
          <a:lstStyle/>
          <a:p>
            <a:fld id="{D8D561EF-7011-49C8-AAE6-A019A3F180DE}" type="datetime1">
              <a:rPr lang="zh-CN" altLang="en-US" smtClean="0"/>
              <a:t>2023/12/27</a:t>
            </a:fld>
            <a:endParaRPr lang="zh-CN" altLang="en-US"/>
          </a:p>
        </p:txBody>
      </p:sp>
      <p:sp>
        <p:nvSpPr>
          <p:cNvPr id="5" name="页脚占位符 4">
            <a:extLst>
              <a:ext uri="{FF2B5EF4-FFF2-40B4-BE49-F238E27FC236}">
                <a16:creationId xmlns:a16="http://schemas.microsoft.com/office/drawing/2014/main" id="{7FB9F9EC-75B6-4C9D-B6B7-AE26E1C8E8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93AA35-1AA8-4CD1-9DE8-A0BDF5C7AB8E}"/>
              </a:ext>
            </a:extLst>
          </p:cNvPr>
          <p:cNvSpPr>
            <a:spLocks noGrp="1"/>
          </p:cNvSpPr>
          <p:nvPr>
            <p:ph type="sldNum" sz="quarter" idx="12"/>
          </p:nvPr>
        </p:nvSpPr>
        <p:spPr/>
        <p:txBody>
          <a:bodyPr/>
          <a:lstStyle/>
          <a:p>
            <a:fld id="{33658C5C-115F-4BFC-9E62-0FE854F353FA}" type="slidenum">
              <a:rPr lang="zh-CN" altLang="en-US" smtClean="0"/>
              <a:t>‹#›</a:t>
            </a:fld>
            <a:endParaRPr lang="zh-CN" altLang="en-US"/>
          </a:p>
        </p:txBody>
      </p:sp>
    </p:spTree>
    <p:extLst>
      <p:ext uri="{BB962C8B-B14F-4D97-AF65-F5344CB8AC3E}">
        <p14:creationId xmlns:p14="http://schemas.microsoft.com/office/powerpoint/2010/main" val="29206647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F9D1F679-8FE4-46A2-943E-F849D9117552}" type="datetimeFigureOut">
              <a:rPr lang="zh-CN" altLang="en-US" smtClean="0"/>
              <a:t>2023/12/27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84227736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D1F679-8FE4-46A2-943E-F849D9117552}" type="datetimeFigureOut">
              <a:rPr lang="zh-CN" altLang="en-US" smtClean="0"/>
              <a:t>2023/12/27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3249033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F9D1F679-8FE4-46A2-943E-F849D9117552}" type="datetimeFigureOut">
              <a:rPr lang="zh-CN" altLang="en-US" smtClean="0"/>
              <a:t>2023/12/27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12061472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F9D1F679-8FE4-46A2-943E-F849D9117552}" type="datetimeFigureOut">
              <a:rPr lang="zh-CN" altLang="en-US" smtClean="0"/>
              <a:t>2023/12/27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702921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F9D1F679-8FE4-46A2-943E-F849D9117552}" type="datetimeFigureOut">
              <a:rPr lang="zh-CN" altLang="en-US" smtClean="0"/>
              <a:t>2023/12/27</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435747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F9D1F679-8FE4-46A2-943E-F849D9117552}" type="datetimeFigureOut">
              <a:rPr lang="zh-CN" altLang="en-US" smtClean="0"/>
              <a:t>2023/12/27</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37901522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F9D1F679-8FE4-46A2-943E-F849D9117552}" type="datetimeFigureOut">
              <a:rPr lang="zh-CN" altLang="en-US" smtClean="0"/>
              <a:t>2023/12/27</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325143058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9D1F679-8FE4-46A2-943E-F849D9117552}" type="datetimeFigureOut">
              <a:rPr lang="zh-CN" altLang="en-US" smtClean="0"/>
              <a:t>2023/12/27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34664678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5A88FE-82EE-4A2D-9FE6-0CC6B82D5B4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F50236F-713A-4FC6-8C24-7CA839C41F5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F9B343-0454-4F43-AF61-78469C3DF5C7}"/>
              </a:ext>
            </a:extLst>
          </p:cNvPr>
          <p:cNvSpPr>
            <a:spLocks noGrp="1"/>
          </p:cNvSpPr>
          <p:nvPr>
            <p:ph type="dt" sz="half" idx="10"/>
          </p:nvPr>
        </p:nvSpPr>
        <p:spPr/>
        <p:txBody>
          <a:bodyPr/>
          <a:lstStyle/>
          <a:p>
            <a:fld id="{CA45E7F4-2FC6-46F2-896B-A31F1E695552}" type="datetime1">
              <a:rPr lang="zh-CN" altLang="en-US" smtClean="0"/>
              <a:t>2023/12/27</a:t>
            </a:fld>
            <a:endParaRPr lang="zh-CN" altLang="en-US"/>
          </a:p>
        </p:txBody>
      </p:sp>
      <p:sp>
        <p:nvSpPr>
          <p:cNvPr id="5" name="页脚占位符 4">
            <a:extLst>
              <a:ext uri="{FF2B5EF4-FFF2-40B4-BE49-F238E27FC236}">
                <a16:creationId xmlns:a16="http://schemas.microsoft.com/office/drawing/2014/main" id="{A4AAE2CA-279E-4A9A-9290-EF71B93FF3B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5F7AF1E-91DF-437A-83D6-2FF12E0FA92B}"/>
              </a:ext>
            </a:extLst>
          </p:cNvPr>
          <p:cNvSpPr>
            <a:spLocks noGrp="1"/>
          </p:cNvSpPr>
          <p:nvPr>
            <p:ph type="sldNum" sz="quarter" idx="12"/>
          </p:nvPr>
        </p:nvSpPr>
        <p:spPr/>
        <p:txBody>
          <a:bodyPr/>
          <a:lstStyle/>
          <a:p>
            <a:fld id="{33658C5C-115F-4BFC-9E62-0FE854F353FA}" type="slidenum">
              <a:rPr lang="zh-CN" altLang="en-US" smtClean="0"/>
              <a:t>‹#›</a:t>
            </a:fld>
            <a:endParaRPr lang="zh-CN" altLang="en-US"/>
          </a:p>
        </p:txBody>
      </p:sp>
    </p:spTree>
    <p:extLst>
      <p:ext uri="{BB962C8B-B14F-4D97-AF65-F5344CB8AC3E}">
        <p14:creationId xmlns:p14="http://schemas.microsoft.com/office/powerpoint/2010/main" val="389844851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F9D1F679-8FE4-46A2-943E-F849D9117552}" type="datetimeFigureOut">
              <a:rPr lang="zh-CN" altLang="en-US" smtClean="0"/>
              <a:t>2023/12/27</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251679248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D1F679-8FE4-46A2-943E-F849D9117552}" type="datetimeFigureOut">
              <a:rPr lang="zh-CN" altLang="en-US" smtClean="0"/>
              <a:t>2023/12/27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349609772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F9D1F679-8FE4-46A2-943E-F849D9117552}" type="datetimeFigureOut">
              <a:rPr lang="zh-CN" altLang="en-US" smtClean="0"/>
              <a:t>2023/12/27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2378626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0E63B-0788-4FD8-B9CB-F09429616063}"/>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7D4D7F32-5E6A-4BAE-B0B6-3ECB0660C0E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05ABE90-7ABC-45D4-9632-A2A8D12E622A}"/>
              </a:ext>
            </a:extLst>
          </p:cNvPr>
          <p:cNvSpPr>
            <a:spLocks noGrp="1"/>
          </p:cNvSpPr>
          <p:nvPr>
            <p:ph type="dt" sz="half" idx="10"/>
          </p:nvPr>
        </p:nvSpPr>
        <p:spPr/>
        <p:txBody>
          <a:bodyPr/>
          <a:lstStyle/>
          <a:p>
            <a:fld id="{0F58785A-15E7-4FC3-89E1-3FDC2BBACAF8}" type="datetime1">
              <a:rPr lang="zh-CN" altLang="en-US" smtClean="0"/>
              <a:t>2023/12/27</a:t>
            </a:fld>
            <a:endParaRPr lang="zh-CN" altLang="en-US"/>
          </a:p>
        </p:txBody>
      </p:sp>
      <p:sp>
        <p:nvSpPr>
          <p:cNvPr id="5" name="页脚占位符 4">
            <a:extLst>
              <a:ext uri="{FF2B5EF4-FFF2-40B4-BE49-F238E27FC236}">
                <a16:creationId xmlns:a16="http://schemas.microsoft.com/office/drawing/2014/main" id="{F2D2BED1-69B0-4502-929E-79F03892D7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0E7E79-94A5-4075-B642-36A39BA57E29}"/>
              </a:ext>
            </a:extLst>
          </p:cNvPr>
          <p:cNvSpPr>
            <a:spLocks noGrp="1"/>
          </p:cNvSpPr>
          <p:nvPr>
            <p:ph type="sldNum" sz="quarter" idx="12"/>
          </p:nvPr>
        </p:nvSpPr>
        <p:spPr/>
        <p:txBody>
          <a:bodyPr/>
          <a:lstStyle/>
          <a:p>
            <a:fld id="{33658C5C-115F-4BFC-9E62-0FE854F353FA}" type="slidenum">
              <a:rPr lang="zh-CN" altLang="en-US" smtClean="0"/>
              <a:t>‹#›</a:t>
            </a:fld>
            <a:endParaRPr lang="zh-CN" altLang="en-US"/>
          </a:p>
        </p:txBody>
      </p:sp>
    </p:spTree>
    <p:extLst>
      <p:ext uri="{BB962C8B-B14F-4D97-AF65-F5344CB8AC3E}">
        <p14:creationId xmlns:p14="http://schemas.microsoft.com/office/powerpoint/2010/main" val="32924696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3A77D9-4435-4634-B437-2D927BA2684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F4656C1-45C1-4BD1-92E1-9E9ABB09EAC0}"/>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0A7FDB8-5F1D-4A0C-A838-20FF50FD4F2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F6F826B-E0B4-4B87-8CEC-E81BA20FA5C8}"/>
              </a:ext>
            </a:extLst>
          </p:cNvPr>
          <p:cNvSpPr>
            <a:spLocks noGrp="1"/>
          </p:cNvSpPr>
          <p:nvPr>
            <p:ph type="dt" sz="half" idx="10"/>
          </p:nvPr>
        </p:nvSpPr>
        <p:spPr/>
        <p:txBody>
          <a:bodyPr/>
          <a:lstStyle/>
          <a:p>
            <a:fld id="{5C9BE660-C7C3-4EF8-A5A6-3328AF45C967}" type="datetime1">
              <a:rPr lang="zh-CN" altLang="en-US" smtClean="0"/>
              <a:t>2023/12/27</a:t>
            </a:fld>
            <a:endParaRPr lang="zh-CN" altLang="en-US"/>
          </a:p>
        </p:txBody>
      </p:sp>
      <p:sp>
        <p:nvSpPr>
          <p:cNvPr id="6" name="页脚占位符 5">
            <a:extLst>
              <a:ext uri="{FF2B5EF4-FFF2-40B4-BE49-F238E27FC236}">
                <a16:creationId xmlns:a16="http://schemas.microsoft.com/office/drawing/2014/main" id="{7193D8DC-E269-4DB9-826B-FFCC9CFC30B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C920492-DD2D-487F-B397-95084A39CE93}"/>
              </a:ext>
            </a:extLst>
          </p:cNvPr>
          <p:cNvSpPr>
            <a:spLocks noGrp="1"/>
          </p:cNvSpPr>
          <p:nvPr>
            <p:ph type="sldNum" sz="quarter" idx="12"/>
          </p:nvPr>
        </p:nvSpPr>
        <p:spPr/>
        <p:txBody>
          <a:bodyPr/>
          <a:lstStyle/>
          <a:p>
            <a:fld id="{33658C5C-115F-4BFC-9E62-0FE854F353FA}" type="slidenum">
              <a:rPr lang="zh-CN" altLang="en-US" smtClean="0"/>
              <a:t>‹#›</a:t>
            </a:fld>
            <a:endParaRPr lang="zh-CN" altLang="en-US"/>
          </a:p>
        </p:txBody>
      </p:sp>
    </p:spTree>
    <p:extLst>
      <p:ext uri="{BB962C8B-B14F-4D97-AF65-F5344CB8AC3E}">
        <p14:creationId xmlns:p14="http://schemas.microsoft.com/office/powerpoint/2010/main" val="9730753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A59E1E-3EAC-4AE1-B523-8D63F0D9D8B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3B8D387-DD28-4785-909F-11BA959AD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8B2767A-C9E4-4F60-AF92-D3486D963F9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2C0C0FD-7790-4815-B7B9-950881D0192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E77EA3F-824F-45BE-9FE9-F27B49DE50D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82EF3D7-A64D-4C10-837B-134E9D7A2CD6}"/>
              </a:ext>
            </a:extLst>
          </p:cNvPr>
          <p:cNvSpPr>
            <a:spLocks noGrp="1"/>
          </p:cNvSpPr>
          <p:nvPr>
            <p:ph type="dt" sz="half" idx="10"/>
          </p:nvPr>
        </p:nvSpPr>
        <p:spPr/>
        <p:txBody>
          <a:bodyPr/>
          <a:lstStyle/>
          <a:p>
            <a:fld id="{B0C31794-37BE-4530-B17F-079935C33FDC}" type="datetime1">
              <a:rPr lang="zh-CN" altLang="en-US" smtClean="0"/>
              <a:t>2023/12/27</a:t>
            </a:fld>
            <a:endParaRPr lang="zh-CN" altLang="en-US"/>
          </a:p>
        </p:txBody>
      </p:sp>
      <p:sp>
        <p:nvSpPr>
          <p:cNvPr id="8" name="页脚占位符 7">
            <a:extLst>
              <a:ext uri="{FF2B5EF4-FFF2-40B4-BE49-F238E27FC236}">
                <a16:creationId xmlns:a16="http://schemas.microsoft.com/office/drawing/2014/main" id="{BCA96C2E-0888-4C33-8F90-76D7AB2627F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2C91052B-F944-4900-B3CD-D125365ED481}"/>
              </a:ext>
            </a:extLst>
          </p:cNvPr>
          <p:cNvSpPr>
            <a:spLocks noGrp="1"/>
          </p:cNvSpPr>
          <p:nvPr>
            <p:ph type="sldNum" sz="quarter" idx="12"/>
          </p:nvPr>
        </p:nvSpPr>
        <p:spPr/>
        <p:txBody>
          <a:bodyPr/>
          <a:lstStyle/>
          <a:p>
            <a:fld id="{33658C5C-115F-4BFC-9E62-0FE854F353FA}" type="slidenum">
              <a:rPr lang="zh-CN" altLang="en-US" smtClean="0"/>
              <a:t>‹#›</a:t>
            </a:fld>
            <a:endParaRPr lang="zh-CN" altLang="en-US"/>
          </a:p>
        </p:txBody>
      </p:sp>
    </p:spTree>
    <p:extLst>
      <p:ext uri="{BB962C8B-B14F-4D97-AF65-F5344CB8AC3E}">
        <p14:creationId xmlns:p14="http://schemas.microsoft.com/office/powerpoint/2010/main" val="28054466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EB921-BFE1-42AD-8751-1AAA35BDD33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0144065-F047-4FAF-901E-133610B93592}"/>
              </a:ext>
            </a:extLst>
          </p:cNvPr>
          <p:cNvSpPr>
            <a:spLocks noGrp="1"/>
          </p:cNvSpPr>
          <p:nvPr>
            <p:ph type="dt" sz="half" idx="10"/>
          </p:nvPr>
        </p:nvSpPr>
        <p:spPr/>
        <p:txBody>
          <a:bodyPr/>
          <a:lstStyle/>
          <a:p>
            <a:fld id="{275BC24B-7BC5-4A04-9119-39189A4E5B32}" type="datetime1">
              <a:rPr lang="zh-CN" altLang="en-US" smtClean="0"/>
              <a:t>2023/12/27</a:t>
            </a:fld>
            <a:endParaRPr lang="zh-CN" altLang="en-US"/>
          </a:p>
        </p:txBody>
      </p:sp>
      <p:sp>
        <p:nvSpPr>
          <p:cNvPr id="4" name="页脚占位符 3">
            <a:extLst>
              <a:ext uri="{FF2B5EF4-FFF2-40B4-BE49-F238E27FC236}">
                <a16:creationId xmlns:a16="http://schemas.microsoft.com/office/drawing/2014/main" id="{E1AF76C4-6C7A-4DA4-8B9E-452A6066220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98D2243-F50D-444E-B32E-10ED17531AAB}"/>
              </a:ext>
            </a:extLst>
          </p:cNvPr>
          <p:cNvSpPr>
            <a:spLocks noGrp="1"/>
          </p:cNvSpPr>
          <p:nvPr>
            <p:ph type="sldNum" sz="quarter" idx="12"/>
          </p:nvPr>
        </p:nvSpPr>
        <p:spPr/>
        <p:txBody>
          <a:bodyPr/>
          <a:lstStyle/>
          <a:p>
            <a:fld id="{33658C5C-115F-4BFC-9E62-0FE854F353FA}" type="slidenum">
              <a:rPr lang="zh-CN" altLang="en-US" smtClean="0"/>
              <a:t>‹#›</a:t>
            </a:fld>
            <a:endParaRPr lang="zh-CN" altLang="en-US"/>
          </a:p>
        </p:txBody>
      </p:sp>
    </p:spTree>
    <p:extLst>
      <p:ext uri="{BB962C8B-B14F-4D97-AF65-F5344CB8AC3E}">
        <p14:creationId xmlns:p14="http://schemas.microsoft.com/office/powerpoint/2010/main" val="2572103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44799C8-0DCC-4FB5-8E41-565CD0A13A01}"/>
              </a:ext>
            </a:extLst>
          </p:cNvPr>
          <p:cNvSpPr>
            <a:spLocks noGrp="1"/>
          </p:cNvSpPr>
          <p:nvPr>
            <p:ph type="dt" sz="half" idx="10"/>
          </p:nvPr>
        </p:nvSpPr>
        <p:spPr/>
        <p:txBody>
          <a:bodyPr/>
          <a:lstStyle/>
          <a:p>
            <a:fld id="{DC2C3678-A0BD-4822-964D-FD7614B72601}" type="datetime1">
              <a:rPr lang="zh-CN" altLang="en-US" smtClean="0"/>
              <a:t>2023/12/27</a:t>
            </a:fld>
            <a:endParaRPr lang="zh-CN" altLang="en-US"/>
          </a:p>
        </p:txBody>
      </p:sp>
      <p:sp>
        <p:nvSpPr>
          <p:cNvPr id="3" name="页脚占位符 2">
            <a:extLst>
              <a:ext uri="{FF2B5EF4-FFF2-40B4-BE49-F238E27FC236}">
                <a16:creationId xmlns:a16="http://schemas.microsoft.com/office/drawing/2014/main" id="{8268491D-40DB-4877-AD73-BB1988EBFA2A}"/>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5AFCF2FB-D0A0-47B1-B099-603E2BE199D6}"/>
              </a:ext>
            </a:extLst>
          </p:cNvPr>
          <p:cNvSpPr>
            <a:spLocks noGrp="1"/>
          </p:cNvSpPr>
          <p:nvPr>
            <p:ph type="sldNum" sz="quarter" idx="12"/>
          </p:nvPr>
        </p:nvSpPr>
        <p:spPr>
          <a:xfrm>
            <a:off x="9357947" y="6434989"/>
            <a:ext cx="2743200" cy="365125"/>
          </a:xfrm>
        </p:spPr>
        <p:txBody>
          <a:bodyPr/>
          <a:lstStyle>
            <a:lvl1pPr>
              <a:defRPr sz="1800"/>
            </a:lvl1pPr>
          </a:lstStyle>
          <a:p>
            <a:fld id="{33658C5C-115F-4BFC-9E62-0FE854F353FA}" type="slidenum">
              <a:rPr lang="zh-CN" altLang="en-US" smtClean="0"/>
              <a:pPr/>
              <a:t>‹#›</a:t>
            </a:fld>
            <a:endParaRPr lang="zh-CN" altLang="en-US" dirty="0"/>
          </a:p>
        </p:txBody>
      </p:sp>
    </p:spTree>
    <p:extLst>
      <p:ext uri="{BB962C8B-B14F-4D97-AF65-F5344CB8AC3E}">
        <p14:creationId xmlns:p14="http://schemas.microsoft.com/office/powerpoint/2010/main" val="7733623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2AA51D-55F6-415D-B56B-7662F4ADE07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27DC9AD2-7DA3-4FF0-8F42-3430840AA15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966B09C-D3A2-4E1E-AF8F-FAA4613637C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E7F2706-C012-4FA5-95C4-A61913009AF7}"/>
              </a:ext>
            </a:extLst>
          </p:cNvPr>
          <p:cNvSpPr>
            <a:spLocks noGrp="1"/>
          </p:cNvSpPr>
          <p:nvPr>
            <p:ph type="dt" sz="half" idx="10"/>
          </p:nvPr>
        </p:nvSpPr>
        <p:spPr/>
        <p:txBody>
          <a:bodyPr/>
          <a:lstStyle/>
          <a:p>
            <a:fld id="{2757CB90-EB6F-4510-B115-D20BC27A77B8}" type="datetime1">
              <a:rPr lang="zh-CN" altLang="en-US" smtClean="0"/>
              <a:t>2023/12/27</a:t>
            </a:fld>
            <a:endParaRPr lang="zh-CN" altLang="en-US"/>
          </a:p>
        </p:txBody>
      </p:sp>
      <p:sp>
        <p:nvSpPr>
          <p:cNvPr id="6" name="页脚占位符 5">
            <a:extLst>
              <a:ext uri="{FF2B5EF4-FFF2-40B4-BE49-F238E27FC236}">
                <a16:creationId xmlns:a16="http://schemas.microsoft.com/office/drawing/2014/main" id="{2B129463-6B47-4A55-8BC6-ADC143B167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751EA8A-5895-48D9-98A4-5F5A61938A1E}"/>
              </a:ext>
            </a:extLst>
          </p:cNvPr>
          <p:cNvSpPr>
            <a:spLocks noGrp="1"/>
          </p:cNvSpPr>
          <p:nvPr>
            <p:ph type="sldNum" sz="quarter" idx="12"/>
          </p:nvPr>
        </p:nvSpPr>
        <p:spPr/>
        <p:txBody>
          <a:bodyPr/>
          <a:lstStyle/>
          <a:p>
            <a:fld id="{33658C5C-115F-4BFC-9E62-0FE854F353FA}" type="slidenum">
              <a:rPr lang="zh-CN" altLang="en-US" smtClean="0"/>
              <a:t>‹#›</a:t>
            </a:fld>
            <a:endParaRPr lang="zh-CN" altLang="en-US"/>
          </a:p>
        </p:txBody>
      </p:sp>
    </p:spTree>
    <p:extLst>
      <p:ext uri="{BB962C8B-B14F-4D97-AF65-F5344CB8AC3E}">
        <p14:creationId xmlns:p14="http://schemas.microsoft.com/office/powerpoint/2010/main" val="2798436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F5CB45-F62A-4A73-83E5-184910A198A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F4A80A37-0498-4FB8-9D6A-CBE3CEBE5B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BDD2DD6-817F-4E95-A39A-EEC6EDCB88C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A4C1BDB-9170-4A82-9A64-94F97D87391B}"/>
              </a:ext>
            </a:extLst>
          </p:cNvPr>
          <p:cNvSpPr>
            <a:spLocks noGrp="1"/>
          </p:cNvSpPr>
          <p:nvPr>
            <p:ph type="dt" sz="half" idx="10"/>
          </p:nvPr>
        </p:nvSpPr>
        <p:spPr/>
        <p:txBody>
          <a:bodyPr/>
          <a:lstStyle/>
          <a:p>
            <a:fld id="{D4B56E25-8D3E-476D-9D77-E0F218ADCF88}" type="datetime1">
              <a:rPr lang="zh-CN" altLang="en-US" smtClean="0"/>
              <a:t>2023/12/27</a:t>
            </a:fld>
            <a:endParaRPr lang="zh-CN" altLang="en-US"/>
          </a:p>
        </p:txBody>
      </p:sp>
      <p:sp>
        <p:nvSpPr>
          <p:cNvPr id="6" name="页脚占位符 5">
            <a:extLst>
              <a:ext uri="{FF2B5EF4-FFF2-40B4-BE49-F238E27FC236}">
                <a16:creationId xmlns:a16="http://schemas.microsoft.com/office/drawing/2014/main" id="{123D6D2E-4B83-4570-BB77-99B43B644E9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360A4BE-8243-4BD5-977D-58B443894368}"/>
              </a:ext>
            </a:extLst>
          </p:cNvPr>
          <p:cNvSpPr>
            <a:spLocks noGrp="1"/>
          </p:cNvSpPr>
          <p:nvPr>
            <p:ph type="sldNum" sz="quarter" idx="12"/>
          </p:nvPr>
        </p:nvSpPr>
        <p:spPr/>
        <p:txBody>
          <a:bodyPr/>
          <a:lstStyle/>
          <a:p>
            <a:fld id="{33658C5C-115F-4BFC-9E62-0FE854F353FA}" type="slidenum">
              <a:rPr lang="zh-CN" altLang="en-US" smtClean="0"/>
              <a:t>‹#›</a:t>
            </a:fld>
            <a:endParaRPr lang="zh-CN" altLang="en-US"/>
          </a:p>
        </p:txBody>
      </p:sp>
    </p:spTree>
    <p:extLst>
      <p:ext uri="{BB962C8B-B14F-4D97-AF65-F5344CB8AC3E}">
        <p14:creationId xmlns:p14="http://schemas.microsoft.com/office/powerpoint/2010/main" val="1310442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8525AC8-035D-40E0-8371-2C52D8BFA77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0366370-D978-4792-A417-98597D87C4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B889F3E-DCDB-43D4-A863-08F8BF41AFF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001E42-2BEF-4E96-A660-FE76D3A18F38}" type="datetime1">
              <a:rPr lang="zh-CN" altLang="en-US" smtClean="0"/>
              <a:t>2023/12/27</a:t>
            </a:fld>
            <a:endParaRPr lang="zh-CN" altLang="en-US"/>
          </a:p>
        </p:txBody>
      </p:sp>
      <p:sp>
        <p:nvSpPr>
          <p:cNvPr id="5" name="页脚占位符 4">
            <a:extLst>
              <a:ext uri="{FF2B5EF4-FFF2-40B4-BE49-F238E27FC236}">
                <a16:creationId xmlns:a16="http://schemas.microsoft.com/office/drawing/2014/main" id="{9C3305F8-2784-4846-A03A-87E297B2ED9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7E87DD08-2CD7-4765-95F5-1E9F93E8EBD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658C5C-115F-4BFC-9E62-0FE854F353FA}" type="slidenum">
              <a:rPr lang="zh-CN" altLang="en-US" smtClean="0"/>
              <a:t>‹#›</a:t>
            </a:fld>
            <a:endParaRPr lang="zh-CN" altLang="en-US"/>
          </a:p>
        </p:txBody>
      </p:sp>
    </p:spTree>
    <p:extLst>
      <p:ext uri="{BB962C8B-B14F-4D97-AF65-F5344CB8AC3E}">
        <p14:creationId xmlns:p14="http://schemas.microsoft.com/office/powerpoint/2010/main" val="3116680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D1F679-8FE4-46A2-943E-F849D9117552}" type="datetimeFigureOut">
              <a:rPr lang="zh-CN" altLang="en-US" smtClean="0"/>
              <a:t>2023/12/27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6E0F4E-0119-48FD-929D-376935DC08B9}" type="slidenum">
              <a:rPr lang="zh-CN" altLang="en-US" smtClean="0"/>
              <a:t>‹#›</a:t>
            </a:fld>
            <a:endParaRPr lang="zh-CN" altLang="en-US"/>
          </a:p>
        </p:txBody>
      </p:sp>
    </p:spTree>
    <p:extLst>
      <p:ext uri="{BB962C8B-B14F-4D97-AF65-F5344CB8AC3E}">
        <p14:creationId xmlns:p14="http://schemas.microsoft.com/office/powerpoint/2010/main" val="39203239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44.wmf"/><Relationship Id="rId18" Type="http://schemas.openxmlformats.org/officeDocument/2006/relationships/oleObject" Target="../embeddings/oleObject25.bin"/><Relationship Id="rId3" Type="http://schemas.openxmlformats.org/officeDocument/2006/relationships/notesSlide" Target="../notesSlides/notesSlide10.xml"/><Relationship Id="rId7" Type="http://schemas.openxmlformats.org/officeDocument/2006/relationships/image" Target="../media/image41.wmf"/><Relationship Id="rId12" Type="http://schemas.openxmlformats.org/officeDocument/2006/relationships/oleObject" Target="../embeddings/oleObject22.bin"/><Relationship Id="rId17" Type="http://schemas.openxmlformats.org/officeDocument/2006/relationships/image" Target="../media/image46.wmf"/><Relationship Id="rId2" Type="http://schemas.openxmlformats.org/officeDocument/2006/relationships/slideLayout" Target="../slideLayouts/slideLayout7.xml"/><Relationship Id="rId16" Type="http://schemas.openxmlformats.org/officeDocument/2006/relationships/oleObject" Target="../embeddings/oleObject24.bin"/><Relationship Id="rId1" Type="http://schemas.openxmlformats.org/officeDocument/2006/relationships/vmlDrawing" Target="../drawings/vmlDrawing8.vml"/><Relationship Id="rId6" Type="http://schemas.openxmlformats.org/officeDocument/2006/relationships/oleObject" Target="../embeddings/oleObject19.bin"/><Relationship Id="rId11" Type="http://schemas.openxmlformats.org/officeDocument/2006/relationships/image" Target="../media/image43.wmf"/><Relationship Id="rId5" Type="http://schemas.openxmlformats.org/officeDocument/2006/relationships/image" Target="../media/image48.png"/><Relationship Id="rId15" Type="http://schemas.openxmlformats.org/officeDocument/2006/relationships/image" Target="../media/image45.wmf"/><Relationship Id="rId10" Type="http://schemas.openxmlformats.org/officeDocument/2006/relationships/oleObject" Target="../embeddings/oleObject21.bin"/><Relationship Id="rId19" Type="http://schemas.openxmlformats.org/officeDocument/2006/relationships/image" Target="../media/image47.wmf"/><Relationship Id="rId4" Type="http://schemas.openxmlformats.org/officeDocument/2006/relationships/image" Target="../media/image3.png"/><Relationship Id="rId9" Type="http://schemas.openxmlformats.org/officeDocument/2006/relationships/image" Target="../media/image42.wmf"/><Relationship Id="rId14" Type="http://schemas.openxmlformats.org/officeDocument/2006/relationships/oleObject" Target="../embeddings/oleObject23.bin"/></Relationships>
</file>

<file path=ppt/slides/_rels/slide11.xml.rels><?xml version="1.0" encoding="UTF-8" standalone="yes"?>
<Relationships xmlns="http://schemas.openxmlformats.org/package/2006/relationships"><Relationship Id="rId8" Type="http://schemas.openxmlformats.org/officeDocument/2006/relationships/image" Target="../media/image50.emf"/><Relationship Id="rId13" Type="http://schemas.openxmlformats.org/officeDocument/2006/relationships/oleObject" Target="../embeddings/oleObject26.bin"/><Relationship Id="rId3" Type="http://schemas.openxmlformats.org/officeDocument/2006/relationships/notesSlide" Target="../notesSlides/notesSlide11.xml"/><Relationship Id="rId7" Type="http://schemas.openxmlformats.org/officeDocument/2006/relationships/package" Target="../embeddings/Microsoft_Visio_Drawing14.vsdx"/><Relationship Id="rId12" Type="http://schemas.openxmlformats.org/officeDocument/2006/relationships/image" Target="../media/image52.emf"/><Relationship Id="rId2" Type="http://schemas.openxmlformats.org/officeDocument/2006/relationships/slideLayout" Target="../slideLayouts/slideLayout7.xml"/><Relationship Id="rId16" Type="http://schemas.openxmlformats.org/officeDocument/2006/relationships/image" Target="../media/image54.wmf"/><Relationship Id="rId1" Type="http://schemas.openxmlformats.org/officeDocument/2006/relationships/vmlDrawing" Target="../drawings/vmlDrawing9.vml"/><Relationship Id="rId6" Type="http://schemas.openxmlformats.org/officeDocument/2006/relationships/image" Target="../media/image49.emf"/><Relationship Id="rId11" Type="http://schemas.openxmlformats.org/officeDocument/2006/relationships/package" Target="../embeddings/Microsoft_Visio_Drawing16.vsdx"/><Relationship Id="rId5" Type="http://schemas.openxmlformats.org/officeDocument/2006/relationships/package" Target="../embeddings/Microsoft_Visio_Drawing13.vsdx"/><Relationship Id="rId15" Type="http://schemas.openxmlformats.org/officeDocument/2006/relationships/oleObject" Target="../embeddings/oleObject27.bin"/><Relationship Id="rId10" Type="http://schemas.openxmlformats.org/officeDocument/2006/relationships/image" Target="../media/image51.emf"/><Relationship Id="rId4" Type="http://schemas.openxmlformats.org/officeDocument/2006/relationships/image" Target="../media/image3.png"/><Relationship Id="rId9" Type="http://schemas.openxmlformats.org/officeDocument/2006/relationships/package" Target="../embeddings/Microsoft_Visio_Drawing15.vsdx"/><Relationship Id="rId14" Type="http://schemas.openxmlformats.org/officeDocument/2006/relationships/image" Target="../media/image53.wmf"/></Relationships>
</file>

<file path=ppt/slides/_rels/slide12.xml.rels><?xml version="1.0" encoding="UTF-8" standalone="yes"?>
<Relationships xmlns="http://schemas.openxmlformats.org/package/2006/relationships"><Relationship Id="rId8" Type="http://schemas.openxmlformats.org/officeDocument/2006/relationships/image" Target="../media/image58.gif"/><Relationship Id="rId13" Type="http://schemas.openxmlformats.org/officeDocument/2006/relationships/package" Target="../embeddings/Microsoft_Visio_Drawing19.vsdx"/><Relationship Id="rId3" Type="http://schemas.openxmlformats.org/officeDocument/2006/relationships/notesSlide" Target="../notesSlides/notesSlide12.xml"/><Relationship Id="rId7" Type="http://schemas.openxmlformats.org/officeDocument/2006/relationships/image" Target="../media/image59.png"/><Relationship Id="rId12" Type="http://schemas.openxmlformats.org/officeDocument/2006/relationships/image" Target="../media/image56.emf"/><Relationship Id="rId2" Type="http://schemas.openxmlformats.org/officeDocument/2006/relationships/slideLayout" Target="../slideLayouts/slideLayout7.xml"/><Relationship Id="rId1" Type="http://schemas.openxmlformats.org/officeDocument/2006/relationships/vmlDrawing" Target="../drawings/vmlDrawing10.vml"/><Relationship Id="rId6" Type="http://schemas.openxmlformats.org/officeDocument/2006/relationships/image" Target="../media/image58.png"/><Relationship Id="rId11" Type="http://schemas.openxmlformats.org/officeDocument/2006/relationships/package" Target="../embeddings/Microsoft_Visio_Drawing18.vsdx"/><Relationship Id="rId5" Type="http://schemas.openxmlformats.org/officeDocument/2006/relationships/image" Target="../media/image15.png"/><Relationship Id="rId10" Type="http://schemas.openxmlformats.org/officeDocument/2006/relationships/image" Target="../media/image55.emf"/><Relationship Id="rId4" Type="http://schemas.openxmlformats.org/officeDocument/2006/relationships/image" Target="../media/image3.png"/><Relationship Id="rId9" Type="http://schemas.openxmlformats.org/officeDocument/2006/relationships/package" Target="../embeddings/Microsoft_Visio_Drawing17.vsdx"/><Relationship Id="rId14" Type="http://schemas.openxmlformats.org/officeDocument/2006/relationships/image" Target="../media/image57.emf"/></Relationships>
</file>

<file path=ppt/slides/_rels/slide13.xml.rels><?xml version="1.0" encoding="UTF-8" standalone="yes"?>
<Relationships xmlns="http://schemas.openxmlformats.org/package/2006/relationships"><Relationship Id="rId8" Type="http://schemas.openxmlformats.org/officeDocument/2006/relationships/image" Target="../media/image60.wmf"/><Relationship Id="rId3" Type="http://schemas.openxmlformats.org/officeDocument/2006/relationships/notesSlide" Target="../notesSlides/notesSlide13.xml"/><Relationship Id="rId7" Type="http://schemas.openxmlformats.org/officeDocument/2006/relationships/oleObject" Target="../embeddings/oleObject29.bin"/><Relationship Id="rId12" Type="http://schemas.openxmlformats.org/officeDocument/2006/relationships/image" Target="../media/image62.w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59.wmf"/><Relationship Id="rId11" Type="http://schemas.openxmlformats.org/officeDocument/2006/relationships/oleObject" Target="../embeddings/oleObject31.bin"/><Relationship Id="rId5" Type="http://schemas.openxmlformats.org/officeDocument/2006/relationships/oleObject" Target="../embeddings/oleObject28.bin"/><Relationship Id="rId10" Type="http://schemas.openxmlformats.org/officeDocument/2006/relationships/image" Target="../media/image61.wmf"/><Relationship Id="rId4" Type="http://schemas.openxmlformats.org/officeDocument/2006/relationships/image" Target="../media/image3.png"/><Relationship Id="rId9" Type="http://schemas.openxmlformats.org/officeDocument/2006/relationships/oleObject" Target="../embeddings/oleObject30.bin"/></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5" Type="http://schemas.openxmlformats.org/officeDocument/2006/relationships/image" Target="../media/image66.jpeg"/><Relationship Id="rId4" Type="http://schemas.openxmlformats.org/officeDocument/2006/relationships/image" Target="../media/image65.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68.png"/><Relationship Id="rId4" Type="http://schemas.openxmlformats.org/officeDocument/2006/relationships/image" Target="../media/image67.png"/></Relationships>
</file>

<file path=ppt/slides/_rels/slide1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69.png"/><Relationship Id="rId7" Type="http://schemas.openxmlformats.org/officeDocument/2006/relationships/image" Target="../media/image75.png"/><Relationship Id="rId12" Type="http://schemas.openxmlformats.org/officeDocument/2006/relationships/image" Target="../media/image72.pn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74.png"/><Relationship Id="rId11" Type="http://schemas.openxmlformats.org/officeDocument/2006/relationships/image" Target="../media/image70.png"/><Relationship Id="rId5" Type="http://schemas.openxmlformats.org/officeDocument/2006/relationships/image" Target="../media/image73.png"/><Relationship Id="rId10" Type="http://schemas.openxmlformats.org/officeDocument/2006/relationships/image" Target="../media/image78.png"/><Relationship Id="rId4" Type="http://schemas.openxmlformats.org/officeDocument/2006/relationships/image" Target="../media/image3.png"/><Relationship Id="rId9" Type="http://schemas.openxmlformats.org/officeDocument/2006/relationships/image" Target="../media/image77.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openxmlformats.org/officeDocument/2006/relationships/image" Target="../media/image7.emf"/><Relationship Id="rId13" Type="http://schemas.openxmlformats.org/officeDocument/2006/relationships/package" Target="../embeddings/Microsoft_Visio_Drawing4.vsdx"/><Relationship Id="rId3" Type="http://schemas.openxmlformats.org/officeDocument/2006/relationships/notesSlide" Target="../notesSlides/notesSlide3.xml"/><Relationship Id="rId7" Type="http://schemas.openxmlformats.org/officeDocument/2006/relationships/package" Target="../embeddings/Microsoft_Visio_Drawing1.vsdx"/><Relationship Id="rId12" Type="http://schemas.openxmlformats.org/officeDocument/2006/relationships/image" Target="../media/image9.emf"/><Relationship Id="rId2" Type="http://schemas.openxmlformats.org/officeDocument/2006/relationships/slideLayout" Target="../slideLayouts/slideLayout7.xml"/><Relationship Id="rId16" Type="http://schemas.openxmlformats.org/officeDocument/2006/relationships/image" Target="../media/image11.emf"/><Relationship Id="rId1" Type="http://schemas.openxmlformats.org/officeDocument/2006/relationships/vmlDrawing" Target="../drawings/vmlDrawing1.vml"/><Relationship Id="rId6" Type="http://schemas.openxmlformats.org/officeDocument/2006/relationships/image" Target="../media/image6.emf"/><Relationship Id="rId11" Type="http://schemas.openxmlformats.org/officeDocument/2006/relationships/package" Target="../embeddings/Microsoft_Visio_Drawing3.vsdx"/><Relationship Id="rId5" Type="http://schemas.openxmlformats.org/officeDocument/2006/relationships/package" Target="../embeddings/Microsoft_Visio_Drawing.vsdx"/><Relationship Id="rId15" Type="http://schemas.openxmlformats.org/officeDocument/2006/relationships/package" Target="../embeddings/Microsoft_Visio_Drawing5.vsdx"/><Relationship Id="rId10" Type="http://schemas.openxmlformats.org/officeDocument/2006/relationships/image" Target="../media/image8.emf"/><Relationship Id="rId4" Type="http://schemas.openxmlformats.org/officeDocument/2006/relationships/image" Target="../media/image3.png"/><Relationship Id="rId9" Type="http://schemas.openxmlformats.org/officeDocument/2006/relationships/package" Target="../embeddings/Microsoft_Visio_Drawing2.vsdx"/><Relationship Id="rId14" Type="http://schemas.openxmlformats.org/officeDocument/2006/relationships/image" Target="../media/image10.emf"/></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12.emf"/><Relationship Id="rId5" Type="http://schemas.openxmlformats.org/officeDocument/2006/relationships/package" Target="../embeddings/Microsoft_Visio_Drawing6.vsdx"/><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8" Type="http://schemas.openxmlformats.org/officeDocument/2006/relationships/image" Target="../media/image14.emf"/><Relationship Id="rId3" Type="http://schemas.openxmlformats.org/officeDocument/2006/relationships/notesSlide" Target="../notesSlides/notesSlide5.xml"/><Relationship Id="rId7" Type="http://schemas.openxmlformats.org/officeDocument/2006/relationships/package" Target="../embeddings/Microsoft_Visio_Drawing8.vsdx"/><Relationship Id="rId12" Type="http://schemas.openxmlformats.org/officeDocument/2006/relationships/image" Target="../media/image16.e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3.emf"/><Relationship Id="rId11" Type="http://schemas.openxmlformats.org/officeDocument/2006/relationships/package" Target="../embeddings/Microsoft_Visio_Drawing10.vsdx"/><Relationship Id="rId5" Type="http://schemas.openxmlformats.org/officeDocument/2006/relationships/package" Target="../embeddings/Microsoft_Visio_Drawing7.vsdx"/><Relationship Id="rId10" Type="http://schemas.openxmlformats.org/officeDocument/2006/relationships/image" Target="../media/image15.emf"/><Relationship Id="rId4" Type="http://schemas.openxmlformats.org/officeDocument/2006/relationships/image" Target="../media/image3.png"/><Relationship Id="rId9" Type="http://schemas.openxmlformats.org/officeDocument/2006/relationships/package" Target="../embeddings/Microsoft_Visio_Drawing9.vsdx"/></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notesSlide" Target="../notesSlides/notesSlide6.xml"/><Relationship Id="rId7" Type="http://schemas.openxmlformats.org/officeDocument/2006/relationships/image" Target="../media/image17.emf"/><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package" Target="../embeddings/Microsoft_Visio_Drawing11.vsdx"/><Relationship Id="rId5" Type="http://schemas.openxmlformats.org/officeDocument/2006/relationships/image" Target="../media/image18.png"/><Relationship Id="rId10" Type="http://schemas.openxmlformats.org/officeDocument/2006/relationships/image" Target="../media/image21.png"/><Relationship Id="rId4" Type="http://schemas.openxmlformats.org/officeDocument/2006/relationships/image" Target="../media/image3.png"/><Relationship Id="rId9"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notesSlide" Target="../notesSlides/notesSlide7.xml"/><Relationship Id="rId7" Type="http://schemas.openxmlformats.org/officeDocument/2006/relationships/oleObject" Target="../embeddings/oleObject1.bin"/><Relationship Id="rId12" Type="http://schemas.openxmlformats.org/officeDocument/2006/relationships/image" Target="../media/image25.wmf"/><Relationship Id="rId2" Type="http://schemas.openxmlformats.org/officeDocument/2006/relationships/slideLayout" Target="../slideLayouts/slideLayout7.xml"/><Relationship Id="rId1" Type="http://schemas.openxmlformats.org/officeDocument/2006/relationships/vmlDrawing" Target="../drawings/vmlDrawing5.vml"/><Relationship Id="rId6" Type="http://schemas.openxmlformats.org/officeDocument/2006/relationships/image" Target="../media/image22.emf"/><Relationship Id="rId11" Type="http://schemas.openxmlformats.org/officeDocument/2006/relationships/oleObject" Target="../embeddings/oleObject3.bin"/><Relationship Id="rId5" Type="http://schemas.openxmlformats.org/officeDocument/2006/relationships/package" Target="../embeddings/Microsoft_Visio_Drawing12.vsdx"/><Relationship Id="rId10" Type="http://schemas.openxmlformats.org/officeDocument/2006/relationships/image" Target="../media/image24.wmf"/><Relationship Id="rId4" Type="http://schemas.openxmlformats.org/officeDocument/2006/relationships/image" Target="../media/image3.png"/><Relationship Id="rId9" Type="http://schemas.openxmlformats.org/officeDocument/2006/relationships/oleObject" Target="../embeddings/oleObject2.bin"/></Relationships>
</file>

<file path=ppt/slides/_rels/slide8.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notesSlide" Target="../notesSlides/notesSlide8.xml"/><Relationship Id="rId7" Type="http://schemas.openxmlformats.org/officeDocument/2006/relationships/oleObject" Target="../embeddings/oleObject5.bin"/><Relationship Id="rId2" Type="http://schemas.openxmlformats.org/officeDocument/2006/relationships/slideLayout" Target="../slideLayouts/slideLayout7.xml"/><Relationship Id="rId1" Type="http://schemas.openxmlformats.org/officeDocument/2006/relationships/vmlDrawing" Target="../drawings/vmlDrawing6.vml"/><Relationship Id="rId6" Type="http://schemas.openxmlformats.org/officeDocument/2006/relationships/image" Target="../media/image26.emf"/><Relationship Id="rId5" Type="http://schemas.openxmlformats.org/officeDocument/2006/relationships/oleObject" Target="../embeddings/oleObject4.bin"/><Relationship Id="rId10" Type="http://schemas.openxmlformats.org/officeDocument/2006/relationships/image" Target="../media/image28.wmf"/><Relationship Id="rId4" Type="http://schemas.openxmlformats.org/officeDocument/2006/relationships/image" Target="../media/image3.png"/><Relationship Id="rId9" Type="http://schemas.openxmlformats.org/officeDocument/2006/relationships/oleObject" Target="../embeddings/oleObject6.bin"/></Relationships>
</file>

<file path=ppt/slides/_rels/slide9.xml.rels><?xml version="1.0" encoding="UTF-8" standalone="yes"?>
<Relationships xmlns="http://schemas.openxmlformats.org/package/2006/relationships"><Relationship Id="rId8" Type="http://schemas.openxmlformats.org/officeDocument/2006/relationships/image" Target="../media/image30.wmf"/><Relationship Id="rId13" Type="http://schemas.openxmlformats.org/officeDocument/2006/relationships/oleObject" Target="../embeddings/oleObject11.bin"/><Relationship Id="rId18" Type="http://schemas.openxmlformats.org/officeDocument/2006/relationships/image" Target="../media/image35.wmf"/><Relationship Id="rId26" Type="http://schemas.openxmlformats.org/officeDocument/2006/relationships/image" Target="../media/image39.wmf"/><Relationship Id="rId3" Type="http://schemas.openxmlformats.org/officeDocument/2006/relationships/notesSlide" Target="../notesSlides/notesSlide9.xml"/><Relationship Id="rId21" Type="http://schemas.openxmlformats.org/officeDocument/2006/relationships/oleObject" Target="../embeddings/oleObject15.bin"/><Relationship Id="rId7" Type="http://schemas.openxmlformats.org/officeDocument/2006/relationships/oleObject" Target="../embeddings/oleObject8.bin"/><Relationship Id="rId12" Type="http://schemas.openxmlformats.org/officeDocument/2006/relationships/image" Target="../media/image32.wmf"/><Relationship Id="rId17" Type="http://schemas.openxmlformats.org/officeDocument/2006/relationships/oleObject" Target="../embeddings/oleObject13.bin"/><Relationship Id="rId25" Type="http://schemas.openxmlformats.org/officeDocument/2006/relationships/oleObject" Target="../embeddings/oleObject17.bin"/><Relationship Id="rId2" Type="http://schemas.openxmlformats.org/officeDocument/2006/relationships/slideLayout" Target="../slideLayouts/slideLayout7.xml"/><Relationship Id="rId16" Type="http://schemas.openxmlformats.org/officeDocument/2006/relationships/image" Target="../media/image34.wmf"/><Relationship Id="rId20" Type="http://schemas.openxmlformats.org/officeDocument/2006/relationships/image" Target="../media/image36.wmf"/><Relationship Id="rId1" Type="http://schemas.openxmlformats.org/officeDocument/2006/relationships/vmlDrawing" Target="../drawings/vmlDrawing7.vml"/><Relationship Id="rId6" Type="http://schemas.openxmlformats.org/officeDocument/2006/relationships/image" Target="../media/image29.wmf"/><Relationship Id="rId11" Type="http://schemas.openxmlformats.org/officeDocument/2006/relationships/oleObject" Target="../embeddings/oleObject10.bin"/><Relationship Id="rId24" Type="http://schemas.openxmlformats.org/officeDocument/2006/relationships/image" Target="../media/image38.wmf"/><Relationship Id="rId5" Type="http://schemas.openxmlformats.org/officeDocument/2006/relationships/oleObject" Target="../embeddings/oleObject7.bin"/><Relationship Id="rId15" Type="http://schemas.openxmlformats.org/officeDocument/2006/relationships/oleObject" Target="../embeddings/oleObject12.bin"/><Relationship Id="rId23" Type="http://schemas.openxmlformats.org/officeDocument/2006/relationships/oleObject" Target="../embeddings/oleObject16.bin"/><Relationship Id="rId28" Type="http://schemas.openxmlformats.org/officeDocument/2006/relationships/image" Target="../media/image40.wmf"/><Relationship Id="rId10" Type="http://schemas.openxmlformats.org/officeDocument/2006/relationships/image" Target="../media/image31.wmf"/><Relationship Id="rId19" Type="http://schemas.openxmlformats.org/officeDocument/2006/relationships/oleObject" Target="../embeddings/oleObject14.bin"/><Relationship Id="rId4" Type="http://schemas.openxmlformats.org/officeDocument/2006/relationships/image" Target="../media/image3.png"/><Relationship Id="rId9" Type="http://schemas.openxmlformats.org/officeDocument/2006/relationships/oleObject" Target="../embeddings/oleObject9.bin"/><Relationship Id="rId14" Type="http://schemas.openxmlformats.org/officeDocument/2006/relationships/image" Target="../media/image33.wmf"/><Relationship Id="rId22" Type="http://schemas.openxmlformats.org/officeDocument/2006/relationships/image" Target="../media/image37.wmf"/><Relationship Id="rId27" Type="http://schemas.openxmlformats.org/officeDocument/2006/relationships/oleObject" Target="../embeddings/oleObject18.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 y="4728445"/>
            <a:ext cx="12191999" cy="2164062"/>
          </a:xfrm>
          <a:prstGeom prst="rect">
            <a:avLst/>
          </a:prstGeom>
          <a:solidFill>
            <a:srgbClr val="8B001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40" name="矩形 39"/>
          <p:cNvSpPr/>
          <p:nvPr/>
        </p:nvSpPr>
        <p:spPr>
          <a:xfrm>
            <a:off x="0" y="-38626"/>
            <a:ext cx="12191999" cy="221506"/>
          </a:xfrm>
          <a:prstGeom prst="rect">
            <a:avLst/>
          </a:prstGeom>
          <a:solidFill>
            <a:srgbClr val="8B0012"/>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pic>
        <p:nvPicPr>
          <p:cNvPr id="3" name="图片 2"/>
          <p:cNvPicPr>
            <a:picLocks noChangeAspect="1"/>
          </p:cNvPicPr>
          <p:nvPr/>
        </p:nvPicPr>
        <p:blipFill rotWithShape="1">
          <a:blip r:embed="rId3"/>
          <a:srcRect l="660"/>
          <a:stretch/>
        </p:blipFill>
        <p:spPr>
          <a:xfrm>
            <a:off x="244146" y="4846884"/>
            <a:ext cx="12442788" cy="2569055"/>
          </a:xfrm>
          <a:prstGeom prst="rect">
            <a:avLst/>
          </a:prstGeom>
        </p:spPr>
      </p:pic>
      <p:sp>
        <p:nvSpPr>
          <p:cNvPr id="7" name="文本框 6"/>
          <p:cNvSpPr txBox="1"/>
          <p:nvPr/>
        </p:nvSpPr>
        <p:spPr>
          <a:xfrm>
            <a:off x="489500" y="2179236"/>
            <a:ext cx="11212994" cy="923330"/>
          </a:xfrm>
          <a:prstGeom prst="rect">
            <a:avLst/>
          </a:prstGeom>
          <a:noFill/>
        </p:spPr>
        <p:txBody>
          <a:bodyPr wrap="square">
            <a:spAutoFit/>
          </a:bodyPr>
          <a:lstStyle/>
          <a:p>
            <a:pPr algn="ctr"/>
            <a:r>
              <a:rPr lang="zh-CN" altLang="en-US" sz="5400" b="1" dirty="0">
                <a:solidFill>
                  <a:srgbClr val="9A0001"/>
                </a:solidFill>
                <a:latin typeface="微软雅黑" panose="020B0503020204020204" pitchFamily="34" charset="-122"/>
                <a:ea typeface="微软雅黑" panose="020B0503020204020204" pitchFamily="34" charset="-122"/>
              </a:rPr>
              <a:t>上肢动力外骨骼机器人设计</a:t>
            </a:r>
          </a:p>
        </p:txBody>
      </p:sp>
      <p:sp>
        <p:nvSpPr>
          <p:cNvPr id="31" name="文本框 30"/>
          <p:cNvSpPr txBox="1"/>
          <p:nvPr/>
        </p:nvSpPr>
        <p:spPr>
          <a:xfrm>
            <a:off x="2755700" y="5821353"/>
            <a:ext cx="6680594" cy="40011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2023</a:t>
            </a:r>
            <a:r>
              <a:rPr kumimoji="0" lang="zh-CN" altLang="zh-CN"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年</a:t>
            </a:r>
            <a:r>
              <a:rPr kumimoji="0" lang="en-US"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12</a:t>
            </a:r>
            <a:r>
              <a:rPr kumimoji="0" lang="zh-CN" altLang="zh-CN"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月</a:t>
            </a:r>
            <a:r>
              <a:rPr kumimoji="0" lang="en-US"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28</a:t>
            </a:r>
            <a:r>
              <a:rPr kumimoji="0" lang="zh-CN" altLang="zh-CN"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日</a:t>
            </a:r>
          </a:p>
        </p:txBody>
      </p:sp>
      <p:pic>
        <p:nvPicPr>
          <p:cNvPr id="29" name="图片 28"/>
          <p:cNvPicPr>
            <a:picLocks noChangeAspect="1"/>
          </p:cNvPicPr>
          <p:nvPr/>
        </p:nvPicPr>
        <p:blipFill>
          <a:blip r:embed="rId4"/>
          <a:stretch/>
        </p:blipFill>
        <p:spPr>
          <a:xfrm>
            <a:off x="5075327" y="932715"/>
            <a:ext cx="1919193" cy="569900"/>
          </a:xfrm>
          <a:prstGeom prst="rect">
            <a:avLst/>
          </a:prstGeom>
        </p:spPr>
      </p:pic>
      <p:sp>
        <p:nvSpPr>
          <p:cNvPr id="32" name="矩形 31"/>
          <p:cNvSpPr/>
          <p:nvPr/>
        </p:nvSpPr>
        <p:spPr>
          <a:xfrm>
            <a:off x="1" y="4581074"/>
            <a:ext cx="12191999" cy="45719"/>
          </a:xfrm>
          <a:prstGeom prst="rect">
            <a:avLst/>
          </a:prstGeom>
          <a:solidFill>
            <a:srgbClr val="9A000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nvGrpSpPr>
          <p:cNvPr id="2" name="组合 1">
            <a:extLst>
              <a:ext uri="{FF2B5EF4-FFF2-40B4-BE49-F238E27FC236}">
                <a16:creationId xmlns:a16="http://schemas.microsoft.com/office/drawing/2014/main" id="{CB344A3F-F395-43A9-9D62-A3EEC70E21D2}"/>
              </a:ext>
            </a:extLst>
          </p:cNvPr>
          <p:cNvGrpSpPr/>
          <p:nvPr/>
        </p:nvGrpSpPr>
        <p:grpSpPr>
          <a:xfrm>
            <a:off x="3462519" y="5220126"/>
            <a:ext cx="5266956" cy="491181"/>
            <a:chOff x="3264095" y="5117966"/>
            <a:chExt cx="5266956" cy="491181"/>
          </a:xfrm>
        </p:grpSpPr>
        <p:grpSp>
          <p:nvGrpSpPr>
            <p:cNvPr id="24" name="组合 23"/>
            <p:cNvGrpSpPr/>
            <p:nvPr/>
          </p:nvGrpSpPr>
          <p:grpSpPr>
            <a:xfrm>
              <a:off x="3264095" y="5117966"/>
              <a:ext cx="5138556" cy="483296"/>
              <a:chOff x="7763" y="9856"/>
              <a:chExt cx="6573" cy="534"/>
            </a:xfrm>
          </p:grpSpPr>
          <p:sp>
            <p:nvSpPr>
              <p:cNvPr id="25" name="圆角矩形 24"/>
              <p:cNvSpPr/>
              <p:nvPr/>
            </p:nvSpPr>
            <p:spPr>
              <a:xfrm>
                <a:off x="7771" y="9863"/>
                <a:ext cx="6565" cy="526"/>
              </a:xfrm>
              <a:prstGeom prst="roundRect">
                <a:avLst>
                  <a:gd name="adj" fmla="val 0"/>
                </a:avLst>
              </a:prstGeom>
              <a:noFill/>
              <a:ln w="19050">
                <a:solidFill>
                  <a:schemeClr val="bg1"/>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1"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26" name="圆角矩形 25"/>
              <p:cNvSpPr/>
              <p:nvPr/>
            </p:nvSpPr>
            <p:spPr>
              <a:xfrm>
                <a:off x="7763" y="9856"/>
                <a:ext cx="1495" cy="534"/>
              </a:xfrm>
              <a:prstGeom prst="roundRect">
                <a:avLst>
                  <a:gd name="adj" fmla="val 0"/>
                </a:avLst>
              </a:prstGeom>
              <a:solidFill>
                <a:schemeClr val="bg1"/>
              </a:solidFill>
              <a:ln w="12700">
                <a:solidFill>
                  <a:schemeClr val="bg1"/>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27" name="文本框 26"/>
              <p:cNvSpPr txBox="1"/>
              <p:nvPr/>
            </p:nvSpPr>
            <p:spPr>
              <a:xfrm>
                <a:off x="7899" y="9899"/>
                <a:ext cx="1359" cy="442"/>
              </a:xfrm>
              <a:prstGeom prst="rect">
                <a:avLst/>
              </a:prstGeom>
              <a:noFill/>
              <a:ln>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A0001"/>
                    </a:solidFill>
                    <a:effectLst/>
                    <a:uLnTx/>
                    <a:uFillTx/>
                    <a:latin typeface="黑体" panose="02010609060101010101" pitchFamily="49" charset="-122"/>
                    <a:ea typeface="黑体" panose="02010609060101010101" pitchFamily="49" charset="-122"/>
                    <a:cs typeface="+mn-cs"/>
                  </a:rPr>
                  <a:t>汇报人</a:t>
                </a:r>
                <a:endParaRPr kumimoji="0" lang="zh-CN" altLang="zh-CN" sz="2000" b="1" i="0" u="none" strike="noStrike" kern="1200" cap="none" spc="0" normalizeH="0" baseline="0" noProof="0" dirty="0">
                  <a:ln>
                    <a:noFill/>
                  </a:ln>
                  <a:solidFill>
                    <a:srgbClr val="9A0001"/>
                  </a:solidFill>
                  <a:effectLst/>
                  <a:uLnTx/>
                  <a:uFillTx/>
                  <a:latin typeface="黑体" panose="02010609060101010101" pitchFamily="49" charset="-122"/>
                  <a:ea typeface="黑体" panose="02010609060101010101" pitchFamily="49" charset="-122"/>
                  <a:cs typeface="+mn-cs"/>
                </a:endParaRPr>
              </a:p>
            </p:txBody>
          </p:sp>
        </p:grpSp>
        <p:sp>
          <p:nvSpPr>
            <p:cNvPr id="28" name="文本框 27"/>
            <p:cNvSpPr txBox="1"/>
            <p:nvPr/>
          </p:nvSpPr>
          <p:spPr>
            <a:xfrm>
              <a:off x="6122236" y="5209037"/>
              <a:ext cx="1125326" cy="400110"/>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5" name="文本框 14">
              <a:extLst>
                <a:ext uri="{FF2B5EF4-FFF2-40B4-BE49-F238E27FC236}">
                  <a16:creationId xmlns:a16="http://schemas.microsoft.com/office/drawing/2014/main" id="{9FB4DCC5-811E-48C8-A517-6049561DB9CE}"/>
                </a:ext>
              </a:extLst>
            </p:cNvPr>
            <p:cNvSpPr txBox="1"/>
            <p:nvPr/>
          </p:nvSpPr>
          <p:spPr>
            <a:xfrm>
              <a:off x="4432837" y="5138065"/>
              <a:ext cx="4098214" cy="400110"/>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黑体" panose="02010609060101010101" pitchFamily="49" charset="-122"/>
                  <a:ea typeface="黑体" panose="02010609060101010101" pitchFamily="49" charset="-122"/>
                </a:rPr>
                <a:t> 徐明 </a:t>
              </a:r>
              <a:r>
                <a:rPr kumimoji="0" lang="zh-CN"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许诺 王润 朱文铎 孟凡旭</a:t>
              </a:r>
              <a:endParaRPr kumimoji="0" lang="zh-CN" altLang="zh-CN"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spTree>
    <p:extLst>
      <p:ext uri="{BB962C8B-B14F-4D97-AF65-F5344CB8AC3E}">
        <p14:creationId xmlns:p14="http://schemas.microsoft.com/office/powerpoint/2010/main" val="4258979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83F60DE9-575F-4700-90E5-4F3C82D65135}"/>
              </a:ext>
            </a:extLst>
          </p:cNvPr>
          <p:cNvSpPr/>
          <p:nvPr/>
        </p:nvSpPr>
        <p:spPr>
          <a:xfrm>
            <a:off x="5617029" y="340587"/>
            <a:ext cx="6574971" cy="178634"/>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运动学分析与仿真</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2</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sp>
        <p:nvSpPr>
          <p:cNvPr id="17" name="文本框 16">
            <a:extLst>
              <a:ext uri="{FF2B5EF4-FFF2-40B4-BE49-F238E27FC236}">
                <a16:creationId xmlns:a16="http://schemas.microsoft.com/office/drawing/2014/main" id="{1D5C7775-FFA7-4C60-B3AB-8401203754B4}"/>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18" name="文本框 17">
            <a:extLst>
              <a:ext uri="{FF2B5EF4-FFF2-40B4-BE49-F238E27FC236}">
                <a16:creationId xmlns:a16="http://schemas.microsoft.com/office/drawing/2014/main" id="{64CBF8F9-4941-414D-81DD-4C52214827AF}"/>
              </a:ext>
            </a:extLst>
          </p:cNvPr>
          <p:cNvSpPr txBox="1"/>
          <p:nvPr/>
        </p:nvSpPr>
        <p:spPr>
          <a:xfrm>
            <a:off x="0" y="2951928"/>
            <a:ext cx="2218934"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19" name="文本框 18">
            <a:extLst>
              <a:ext uri="{FF2B5EF4-FFF2-40B4-BE49-F238E27FC236}">
                <a16:creationId xmlns:a16="http://schemas.microsoft.com/office/drawing/2014/main" id="{43AF3939-4626-48FC-89FF-2469569C3BB3}"/>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20" name="文本框 19">
            <a:extLst>
              <a:ext uri="{FF2B5EF4-FFF2-40B4-BE49-F238E27FC236}">
                <a16:creationId xmlns:a16="http://schemas.microsoft.com/office/drawing/2014/main" id="{99098C41-BBEB-42B0-96AE-3069301CF4F8}"/>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grpSp>
        <p:nvGrpSpPr>
          <p:cNvPr id="43" name="组合 42">
            <a:extLst>
              <a:ext uri="{FF2B5EF4-FFF2-40B4-BE49-F238E27FC236}">
                <a16:creationId xmlns:a16="http://schemas.microsoft.com/office/drawing/2014/main" id="{080A5DEF-A508-4BD8-9B36-AC79DE4F1DDB}"/>
              </a:ext>
            </a:extLst>
          </p:cNvPr>
          <p:cNvGrpSpPr/>
          <p:nvPr/>
        </p:nvGrpSpPr>
        <p:grpSpPr>
          <a:xfrm>
            <a:off x="2526383" y="770665"/>
            <a:ext cx="7315200" cy="830997"/>
            <a:chOff x="2502306" y="770881"/>
            <a:chExt cx="5843954" cy="830997"/>
          </a:xfrm>
        </p:grpSpPr>
        <p:sp>
          <p:nvSpPr>
            <p:cNvPr id="48" name="Freeform 74">
              <a:extLst>
                <a:ext uri="{FF2B5EF4-FFF2-40B4-BE49-F238E27FC236}">
                  <a16:creationId xmlns:a16="http://schemas.microsoft.com/office/drawing/2014/main" id="{C836D96B-20FF-4AB3-992D-6326C69B39E7}"/>
                </a:ext>
              </a:extLst>
            </p:cNvPr>
            <p:cNvSpPr>
              <a:spLocks noEditPoints="1"/>
            </p:cNvSpPr>
            <p:nvPr/>
          </p:nvSpPr>
          <p:spPr bwMode="auto">
            <a:xfrm>
              <a:off x="2502306" y="830523"/>
              <a:ext cx="366973"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9A000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49" name="文本框 4">
              <a:extLst>
                <a:ext uri="{FF2B5EF4-FFF2-40B4-BE49-F238E27FC236}">
                  <a16:creationId xmlns:a16="http://schemas.microsoft.com/office/drawing/2014/main" id="{95D7594B-55B4-4194-9F2C-0E30FC26E20A}"/>
                </a:ext>
              </a:extLst>
            </p:cNvPr>
            <p:cNvSpPr txBox="1">
              <a:spLocks noChangeArrowheads="1"/>
            </p:cNvSpPr>
            <p:nvPr/>
          </p:nvSpPr>
          <p:spPr bwMode="auto">
            <a:xfrm>
              <a:off x="2877809" y="770881"/>
              <a:ext cx="5468451"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机械臂运动学仿真</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(MATLAB Robotics Toolbox)</a:t>
              </a:r>
              <a:endPar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endParaRPr>
            </a:p>
          </p:txBody>
        </p:sp>
      </p:grpSp>
      <p:pic>
        <p:nvPicPr>
          <p:cNvPr id="50" name="Picture 2">
            <a:extLst>
              <a:ext uri="{FF2B5EF4-FFF2-40B4-BE49-F238E27FC236}">
                <a16:creationId xmlns:a16="http://schemas.microsoft.com/office/drawing/2014/main" id="{8F99C2E9-8C79-48F3-9E67-9AB398CCF8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28799" t="6412" r="27185" b="6561"/>
          <a:stretch>
            <a:fillRect/>
          </a:stretch>
        </p:blipFill>
        <p:spPr bwMode="auto">
          <a:xfrm>
            <a:off x="2595802" y="1281236"/>
            <a:ext cx="3404119" cy="3289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文本框 50">
            <a:extLst>
              <a:ext uri="{FF2B5EF4-FFF2-40B4-BE49-F238E27FC236}">
                <a16:creationId xmlns:a16="http://schemas.microsoft.com/office/drawing/2014/main" id="{281E91F5-945A-47FA-A686-90D8E840ED64}"/>
              </a:ext>
            </a:extLst>
          </p:cNvPr>
          <p:cNvSpPr txBox="1"/>
          <p:nvPr/>
        </p:nvSpPr>
        <p:spPr>
          <a:xfrm>
            <a:off x="2872032" y="4800494"/>
            <a:ext cx="2925264" cy="338554"/>
          </a:xfrm>
          <a:prstGeom prst="rect">
            <a:avLst/>
          </a:prstGeom>
          <a:noFill/>
        </p:spPr>
        <p:txBody>
          <a:bodyPr wrap="square" rtlCol="0">
            <a:spAutoFit/>
          </a:bodyPr>
          <a:lstStyle>
            <a:defPPr>
              <a:defRPr lang="zh-CN"/>
            </a:defPPr>
            <a:lvl1pPr algn="ctr">
              <a:defRPr sz="16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zh-CN" dirty="0"/>
              <a:t>图</a:t>
            </a:r>
            <a:r>
              <a:rPr lang="en-US" altLang="zh-CN" dirty="0"/>
              <a:t>2-2 </a:t>
            </a:r>
            <a:r>
              <a:rPr lang="zh-CN" altLang="en-US" dirty="0"/>
              <a:t>机械臂运动学模型图</a:t>
            </a:r>
          </a:p>
        </p:txBody>
      </p:sp>
      <p:graphicFrame>
        <p:nvGraphicFramePr>
          <p:cNvPr id="52" name="对象 51">
            <a:extLst>
              <a:ext uri="{FF2B5EF4-FFF2-40B4-BE49-F238E27FC236}">
                <a16:creationId xmlns:a16="http://schemas.microsoft.com/office/drawing/2014/main" id="{82CC86FD-06D1-494C-AB6D-86BB61611F1A}"/>
              </a:ext>
            </a:extLst>
          </p:cNvPr>
          <p:cNvGraphicFramePr>
            <a:graphicFrameLocks noChangeAspect="1"/>
          </p:cNvGraphicFramePr>
          <p:nvPr/>
        </p:nvGraphicFramePr>
        <p:xfrm>
          <a:off x="2860603" y="5433095"/>
          <a:ext cx="3416300" cy="287337"/>
        </p:xfrm>
        <a:graphic>
          <a:graphicData uri="http://schemas.openxmlformats.org/presentationml/2006/ole">
            <mc:AlternateContent xmlns:mc="http://schemas.openxmlformats.org/markup-compatibility/2006">
              <mc:Choice xmlns:v="urn:schemas-microsoft-com:vml" Requires="v">
                <p:oleObj spid="_x0000_s8306" name="Equation" r:id="rId6" imgW="3390840" imgH="279360" progId="Equation.DSMT4">
                  <p:embed/>
                </p:oleObj>
              </mc:Choice>
              <mc:Fallback>
                <p:oleObj name="Equation" r:id="rId6" imgW="3390840" imgH="279360" progId="Equation.DSMT4">
                  <p:embed/>
                  <p:pic>
                    <p:nvPicPr>
                      <p:cNvPr id="52" name="对象 51">
                        <a:extLst>
                          <a:ext uri="{FF2B5EF4-FFF2-40B4-BE49-F238E27FC236}">
                            <a16:creationId xmlns:a16="http://schemas.microsoft.com/office/drawing/2014/main" id="{82CC86FD-06D1-494C-AB6D-86BB61611F1A}"/>
                          </a:ext>
                        </a:extLst>
                      </p:cNvPr>
                      <p:cNvPicPr>
                        <a:picLocks noChangeAspect="1" noChangeArrowheads="1"/>
                      </p:cNvPicPr>
                      <p:nvPr/>
                    </p:nvPicPr>
                    <p:blipFill>
                      <a:blip r:embed="rId7"/>
                      <a:srcRect/>
                      <a:stretch>
                        <a:fillRect/>
                      </a:stretch>
                    </p:blipFill>
                    <p:spPr bwMode="auto">
                      <a:xfrm>
                        <a:off x="2860603" y="5433095"/>
                        <a:ext cx="3416300" cy="2873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3" name="对象 52">
            <a:extLst>
              <a:ext uri="{FF2B5EF4-FFF2-40B4-BE49-F238E27FC236}">
                <a16:creationId xmlns:a16="http://schemas.microsoft.com/office/drawing/2014/main" id="{903BDC08-DDEC-4BD1-8AFB-CE44B0CF4085}"/>
              </a:ext>
            </a:extLst>
          </p:cNvPr>
          <p:cNvGraphicFramePr>
            <a:graphicFrameLocks noChangeAspect="1"/>
          </p:cNvGraphicFramePr>
          <p:nvPr/>
        </p:nvGraphicFramePr>
        <p:xfrm>
          <a:off x="2860603" y="5857227"/>
          <a:ext cx="3149600" cy="238125"/>
        </p:xfrm>
        <a:graphic>
          <a:graphicData uri="http://schemas.openxmlformats.org/presentationml/2006/ole">
            <mc:AlternateContent xmlns:mc="http://schemas.openxmlformats.org/markup-compatibility/2006">
              <mc:Choice xmlns:v="urn:schemas-microsoft-com:vml" Requires="v">
                <p:oleObj spid="_x0000_s8307" name="Equation" r:id="rId8" imgW="3149280" imgH="253800" progId="Equation.DSMT4">
                  <p:embed/>
                </p:oleObj>
              </mc:Choice>
              <mc:Fallback>
                <p:oleObj name="Equation" r:id="rId8" imgW="3149280" imgH="253800" progId="Equation.DSMT4">
                  <p:embed/>
                  <p:pic>
                    <p:nvPicPr>
                      <p:cNvPr id="53" name="对象 52">
                        <a:extLst>
                          <a:ext uri="{FF2B5EF4-FFF2-40B4-BE49-F238E27FC236}">
                            <a16:creationId xmlns:a16="http://schemas.microsoft.com/office/drawing/2014/main" id="{903BDC08-DDEC-4BD1-8AFB-CE44B0CF4085}"/>
                          </a:ext>
                        </a:extLst>
                      </p:cNvPr>
                      <p:cNvPicPr>
                        <a:picLocks noChangeAspect="1" noChangeArrowheads="1"/>
                      </p:cNvPicPr>
                      <p:nvPr/>
                    </p:nvPicPr>
                    <p:blipFill>
                      <a:blip r:embed="rId9"/>
                      <a:srcRect/>
                      <a:stretch>
                        <a:fillRect/>
                      </a:stretch>
                    </p:blipFill>
                    <p:spPr bwMode="auto">
                      <a:xfrm>
                        <a:off x="2860603" y="5857227"/>
                        <a:ext cx="3149600"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4" name="对象 53">
            <a:extLst>
              <a:ext uri="{FF2B5EF4-FFF2-40B4-BE49-F238E27FC236}">
                <a16:creationId xmlns:a16="http://schemas.microsoft.com/office/drawing/2014/main" id="{ED2CB7FA-C9E5-40F1-89D7-84963A7BAD7B}"/>
              </a:ext>
            </a:extLst>
          </p:cNvPr>
          <p:cNvGraphicFramePr>
            <a:graphicFrameLocks noChangeAspect="1"/>
          </p:cNvGraphicFramePr>
          <p:nvPr/>
        </p:nvGraphicFramePr>
        <p:xfrm>
          <a:off x="2860603" y="6248384"/>
          <a:ext cx="1230312" cy="238125"/>
        </p:xfrm>
        <a:graphic>
          <a:graphicData uri="http://schemas.openxmlformats.org/presentationml/2006/ole">
            <mc:AlternateContent xmlns:mc="http://schemas.openxmlformats.org/markup-compatibility/2006">
              <mc:Choice xmlns:v="urn:schemas-microsoft-com:vml" Requires="v">
                <p:oleObj spid="_x0000_s8308" name="Equation" r:id="rId10" imgW="1206360" imgH="253800" progId="Equation.DSMT4">
                  <p:embed/>
                </p:oleObj>
              </mc:Choice>
              <mc:Fallback>
                <p:oleObj name="Equation" r:id="rId10" imgW="1206360" imgH="253800" progId="Equation.DSMT4">
                  <p:embed/>
                  <p:pic>
                    <p:nvPicPr>
                      <p:cNvPr id="54" name="对象 53">
                        <a:extLst>
                          <a:ext uri="{FF2B5EF4-FFF2-40B4-BE49-F238E27FC236}">
                            <a16:creationId xmlns:a16="http://schemas.microsoft.com/office/drawing/2014/main" id="{ED2CB7FA-C9E5-40F1-89D7-84963A7BAD7B}"/>
                          </a:ext>
                        </a:extLst>
                      </p:cNvPr>
                      <p:cNvPicPr>
                        <a:picLocks noChangeAspect="1" noChangeArrowheads="1"/>
                      </p:cNvPicPr>
                      <p:nvPr/>
                    </p:nvPicPr>
                    <p:blipFill>
                      <a:blip r:embed="rId11"/>
                      <a:srcRect/>
                      <a:stretch>
                        <a:fillRect/>
                      </a:stretch>
                    </p:blipFill>
                    <p:spPr bwMode="auto">
                      <a:xfrm>
                        <a:off x="2860603" y="6248384"/>
                        <a:ext cx="1230312"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5" name="矩形 54">
            <a:extLst>
              <a:ext uri="{FF2B5EF4-FFF2-40B4-BE49-F238E27FC236}">
                <a16:creationId xmlns:a16="http://schemas.microsoft.com/office/drawing/2014/main" id="{64B80836-CEDB-4840-ADD3-8F5CAA896F4E}"/>
              </a:ext>
            </a:extLst>
          </p:cNvPr>
          <p:cNvSpPr/>
          <p:nvPr/>
        </p:nvSpPr>
        <p:spPr>
          <a:xfrm>
            <a:off x="6864740" y="1457870"/>
            <a:ext cx="2100255" cy="369332"/>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正运动学仿真：</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56" name="对象 55">
            <a:extLst>
              <a:ext uri="{FF2B5EF4-FFF2-40B4-BE49-F238E27FC236}">
                <a16:creationId xmlns:a16="http://schemas.microsoft.com/office/drawing/2014/main" id="{8BD9453B-FA03-44DD-A847-3ACE6758795A}"/>
              </a:ext>
            </a:extLst>
          </p:cNvPr>
          <p:cNvGraphicFramePr>
            <a:graphicFrameLocks noChangeAspect="1"/>
          </p:cNvGraphicFramePr>
          <p:nvPr/>
        </p:nvGraphicFramePr>
        <p:xfrm>
          <a:off x="7340600" y="2019300"/>
          <a:ext cx="1654175" cy="238125"/>
        </p:xfrm>
        <a:graphic>
          <a:graphicData uri="http://schemas.openxmlformats.org/presentationml/2006/ole">
            <mc:AlternateContent xmlns:mc="http://schemas.openxmlformats.org/markup-compatibility/2006">
              <mc:Choice xmlns:v="urn:schemas-microsoft-com:vml" Requires="v">
                <p:oleObj spid="_x0000_s8309" name="Equation" r:id="rId12" imgW="1638000" imgH="253800" progId="Equation.DSMT4">
                  <p:embed/>
                </p:oleObj>
              </mc:Choice>
              <mc:Fallback>
                <p:oleObj name="Equation" r:id="rId12" imgW="1638000" imgH="253800" progId="Equation.DSMT4">
                  <p:embed/>
                  <p:pic>
                    <p:nvPicPr>
                      <p:cNvPr id="56" name="对象 55">
                        <a:extLst>
                          <a:ext uri="{FF2B5EF4-FFF2-40B4-BE49-F238E27FC236}">
                            <a16:creationId xmlns:a16="http://schemas.microsoft.com/office/drawing/2014/main" id="{8BD9453B-FA03-44DD-A847-3ACE6758795A}"/>
                          </a:ext>
                        </a:extLst>
                      </p:cNvPr>
                      <p:cNvPicPr>
                        <a:picLocks noChangeAspect="1" noChangeArrowheads="1"/>
                      </p:cNvPicPr>
                      <p:nvPr/>
                    </p:nvPicPr>
                    <p:blipFill>
                      <a:blip r:embed="rId13"/>
                      <a:srcRect/>
                      <a:stretch>
                        <a:fillRect/>
                      </a:stretch>
                    </p:blipFill>
                    <p:spPr bwMode="auto">
                      <a:xfrm>
                        <a:off x="7340600" y="2019300"/>
                        <a:ext cx="1654175"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7" name="对象 56">
            <a:extLst>
              <a:ext uri="{FF2B5EF4-FFF2-40B4-BE49-F238E27FC236}">
                <a16:creationId xmlns:a16="http://schemas.microsoft.com/office/drawing/2014/main" id="{52B14148-129E-4897-BC23-B80DC7D9B2F3}"/>
              </a:ext>
            </a:extLst>
          </p:cNvPr>
          <p:cNvGraphicFramePr>
            <a:graphicFrameLocks noChangeAspect="1"/>
          </p:cNvGraphicFramePr>
          <p:nvPr/>
        </p:nvGraphicFramePr>
        <p:xfrm>
          <a:off x="7332663" y="2462213"/>
          <a:ext cx="1947862" cy="1270000"/>
        </p:xfrm>
        <a:graphic>
          <a:graphicData uri="http://schemas.openxmlformats.org/presentationml/2006/ole">
            <mc:AlternateContent xmlns:mc="http://schemas.openxmlformats.org/markup-compatibility/2006">
              <mc:Choice xmlns:v="urn:schemas-microsoft-com:vml" Requires="v">
                <p:oleObj spid="_x0000_s8310" name="Equation" r:id="rId14" imgW="1942920" imgH="1218960" progId="Equation.DSMT4">
                  <p:embed/>
                </p:oleObj>
              </mc:Choice>
              <mc:Fallback>
                <p:oleObj name="Equation" r:id="rId14" imgW="1942920" imgH="1218960" progId="Equation.DSMT4">
                  <p:embed/>
                  <p:pic>
                    <p:nvPicPr>
                      <p:cNvPr id="57" name="对象 56">
                        <a:extLst>
                          <a:ext uri="{FF2B5EF4-FFF2-40B4-BE49-F238E27FC236}">
                            <a16:creationId xmlns:a16="http://schemas.microsoft.com/office/drawing/2014/main" id="{52B14148-129E-4897-BC23-B80DC7D9B2F3}"/>
                          </a:ext>
                        </a:extLst>
                      </p:cNvPr>
                      <p:cNvPicPr>
                        <a:picLocks noChangeAspect="1" noChangeArrowheads="1"/>
                      </p:cNvPicPr>
                      <p:nvPr/>
                    </p:nvPicPr>
                    <p:blipFill>
                      <a:blip r:embed="rId15"/>
                      <a:srcRect/>
                      <a:stretch>
                        <a:fillRect/>
                      </a:stretch>
                    </p:blipFill>
                    <p:spPr bwMode="auto">
                      <a:xfrm>
                        <a:off x="7332663" y="2462213"/>
                        <a:ext cx="1947862"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8" name="矩形 57">
            <a:extLst>
              <a:ext uri="{FF2B5EF4-FFF2-40B4-BE49-F238E27FC236}">
                <a16:creationId xmlns:a16="http://schemas.microsoft.com/office/drawing/2014/main" id="{BA5743C6-3E2F-45A5-A8DD-FA9DDA69EE63}"/>
              </a:ext>
            </a:extLst>
          </p:cNvPr>
          <p:cNvSpPr/>
          <p:nvPr/>
        </p:nvSpPr>
        <p:spPr>
          <a:xfrm>
            <a:off x="6864740" y="4570499"/>
            <a:ext cx="2100255" cy="369332"/>
          </a:xfrm>
          <a:prstGeom prst="rect">
            <a:avLst/>
          </a:prstGeom>
        </p:spPr>
        <p:txBody>
          <a:bodyPr wrap="non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n"/>
              <a:tabLst/>
              <a:defRPr/>
            </a:pPr>
            <a:r>
              <a:rPr kumimoji="0" lang="zh-CN" altLang="en-US" sz="1800" b="1"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逆运动学仿真：</a:t>
            </a:r>
            <a:endParaRPr kumimoji="0" lang="zh-CN" altLang="en-US" sz="1800" b="1"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59" name="对象 58">
            <a:extLst>
              <a:ext uri="{FF2B5EF4-FFF2-40B4-BE49-F238E27FC236}">
                <a16:creationId xmlns:a16="http://schemas.microsoft.com/office/drawing/2014/main" id="{F2605B6E-3AB9-4152-A2E9-72E7D8371CC1}"/>
              </a:ext>
            </a:extLst>
          </p:cNvPr>
          <p:cNvGraphicFramePr>
            <a:graphicFrameLocks noChangeAspect="1"/>
          </p:cNvGraphicFramePr>
          <p:nvPr/>
        </p:nvGraphicFramePr>
        <p:xfrm>
          <a:off x="7338877" y="5174518"/>
          <a:ext cx="3065463" cy="238125"/>
        </p:xfrm>
        <a:graphic>
          <a:graphicData uri="http://schemas.openxmlformats.org/presentationml/2006/ole">
            <mc:AlternateContent xmlns:mc="http://schemas.openxmlformats.org/markup-compatibility/2006">
              <mc:Choice xmlns:v="urn:schemas-microsoft-com:vml" Requires="v">
                <p:oleObj spid="_x0000_s8311" name="Equation" r:id="rId16" imgW="3060360" imgH="253800" progId="Equation.DSMT4">
                  <p:embed/>
                </p:oleObj>
              </mc:Choice>
              <mc:Fallback>
                <p:oleObj name="Equation" r:id="rId16" imgW="3060360" imgH="253800" progId="Equation.DSMT4">
                  <p:embed/>
                  <p:pic>
                    <p:nvPicPr>
                      <p:cNvPr id="59" name="对象 58">
                        <a:extLst>
                          <a:ext uri="{FF2B5EF4-FFF2-40B4-BE49-F238E27FC236}">
                            <a16:creationId xmlns:a16="http://schemas.microsoft.com/office/drawing/2014/main" id="{F2605B6E-3AB9-4152-A2E9-72E7D8371CC1}"/>
                          </a:ext>
                        </a:extLst>
                      </p:cNvPr>
                      <p:cNvPicPr>
                        <a:picLocks noChangeAspect="1" noChangeArrowheads="1"/>
                      </p:cNvPicPr>
                      <p:nvPr/>
                    </p:nvPicPr>
                    <p:blipFill>
                      <a:blip r:embed="rId17"/>
                      <a:srcRect/>
                      <a:stretch>
                        <a:fillRect/>
                      </a:stretch>
                    </p:blipFill>
                    <p:spPr bwMode="auto">
                      <a:xfrm>
                        <a:off x="7338877" y="5174518"/>
                        <a:ext cx="3065463" cy="238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0" name="对象 59">
            <a:extLst>
              <a:ext uri="{FF2B5EF4-FFF2-40B4-BE49-F238E27FC236}">
                <a16:creationId xmlns:a16="http://schemas.microsoft.com/office/drawing/2014/main" id="{9068E9FB-0B4A-4CA8-83B8-ABE051C0C7B6}"/>
              </a:ext>
            </a:extLst>
          </p:cNvPr>
          <p:cNvGraphicFramePr>
            <a:graphicFrameLocks noChangeAspect="1"/>
          </p:cNvGraphicFramePr>
          <p:nvPr/>
        </p:nvGraphicFramePr>
        <p:xfrm>
          <a:off x="7338877" y="5728853"/>
          <a:ext cx="2801937" cy="301625"/>
        </p:xfrm>
        <a:graphic>
          <a:graphicData uri="http://schemas.openxmlformats.org/presentationml/2006/ole">
            <mc:AlternateContent xmlns:mc="http://schemas.openxmlformats.org/markup-compatibility/2006">
              <mc:Choice xmlns:v="urn:schemas-microsoft-com:vml" Requires="v">
                <p:oleObj spid="_x0000_s8312" name="Equation" r:id="rId18" imgW="2806560" imgH="304560" progId="Equation.DSMT4">
                  <p:embed/>
                </p:oleObj>
              </mc:Choice>
              <mc:Fallback>
                <p:oleObj name="Equation" r:id="rId18" imgW="2806560" imgH="304560" progId="Equation.DSMT4">
                  <p:embed/>
                  <p:pic>
                    <p:nvPicPr>
                      <p:cNvPr id="60" name="对象 59">
                        <a:extLst>
                          <a:ext uri="{FF2B5EF4-FFF2-40B4-BE49-F238E27FC236}">
                            <a16:creationId xmlns:a16="http://schemas.microsoft.com/office/drawing/2014/main" id="{9068E9FB-0B4A-4CA8-83B8-ABE051C0C7B6}"/>
                          </a:ext>
                        </a:extLst>
                      </p:cNvPr>
                      <p:cNvPicPr>
                        <a:picLocks noChangeAspect="1" noChangeArrowheads="1"/>
                      </p:cNvPicPr>
                      <p:nvPr/>
                    </p:nvPicPr>
                    <p:blipFill>
                      <a:blip r:embed="rId19"/>
                      <a:srcRect/>
                      <a:stretch>
                        <a:fillRect/>
                      </a:stretch>
                    </p:blipFill>
                    <p:spPr bwMode="auto">
                      <a:xfrm>
                        <a:off x="7338877" y="5728853"/>
                        <a:ext cx="2801937" cy="3016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 name="矩形 60">
            <a:extLst>
              <a:ext uri="{FF2B5EF4-FFF2-40B4-BE49-F238E27FC236}">
                <a16:creationId xmlns:a16="http://schemas.microsoft.com/office/drawing/2014/main" id="{4D50B738-0A25-4FE4-9E67-151C4B573F95}"/>
              </a:ext>
            </a:extLst>
          </p:cNvPr>
          <p:cNvSpPr/>
          <p:nvPr/>
        </p:nvSpPr>
        <p:spPr>
          <a:xfrm>
            <a:off x="7093185" y="4012964"/>
            <a:ext cx="323037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与运动学理论分析结果 </a:t>
            </a:r>
            <a:r>
              <a:rPr kumimoji="0" lang="en-US" altLang="zh-CN" sz="1800" b="1" i="1"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 </a:t>
            </a:r>
            <a:r>
              <a:rPr kumimoji="0" lang="zh-CN"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一致</a:t>
            </a:r>
            <a:endParaRPr kumimoji="0" lang="zh-CN" altLang="en-US" sz="1800" b="1"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62" name="矩形 61">
            <a:extLst>
              <a:ext uri="{FF2B5EF4-FFF2-40B4-BE49-F238E27FC236}">
                <a16:creationId xmlns:a16="http://schemas.microsoft.com/office/drawing/2014/main" id="{CA37C992-D66C-4B29-9573-F6367667C3BC}"/>
              </a:ext>
            </a:extLst>
          </p:cNvPr>
          <p:cNvSpPr/>
          <p:nvPr/>
        </p:nvSpPr>
        <p:spPr>
          <a:xfrm>
            <a:off x="7093185" y="6297833"/>
            <a:ext cx="4853125" cy="36933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与</a:t>
            </a:r>
            <a:r>
              <a:rPr kumimoji="0" lang="zh-CN" altLang="zh-CN" sz="1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关节转角向量</a:t>
            </a:r>
            <a:r>
              <a:rPr kumimoji="0" lang="en-US" altLang="zh-CN" sz="1800" b="1" i="1"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1"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[90</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,-90</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,180</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r>
              <a:rPr kumimoji="0" lang="zh-CN" altLang="en-US" sz="18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一致</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sp>
        <p:nvSpPr>
          <p:cNvPr id="30" name="文本框 29">
            <a:extLst>
              <a:ext uri="{FF2B5EF4-FFF2-40B4-BE49-F238E27FC236}">
                <a16:creationId xmlns:a16="http://schemas.microsoft.com/office/drawing/2014/main" id="{B1390D58-3453-4DCA-8202-E6770017CAD0}"/>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4259907335"/>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83F60DE9-575F-4700-90E5-4F3C82D65135}"/>
              </a:ext>
            </a:extLst>
          </p:cNvPr>
          <p:cNvSpPr/>
          <p:nvPr/>
        </p:nvSpPr>
        <p:spPr>
          <a:xfrm>
            <a:off x="5637125" y="340587"/>
            <a:ext cx="6554875" cy="180000"/>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空间分析轨迹规划</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3</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grpSp>
        <p:nvGrpSpPr>
          <p:cNvPr id="14" name="组合 13">
            <a:extLst>
              <a:ext uri="{FF2B5EF4-FFF2-40B4-BE49-F238E27FC236}">
                <a16:creationId xmlns:a16="http://schemas.microsoft.com/office/drawing/2014/main" id="{3F2501BB-2B19-4551-9693-3B3E8169CE08}"/>
              </a:ext>
            </a:extLst>
          </p:cNvPr>
          <p:cNvGrpSpPr/>
          <p:nvPr/>
        </p:nvGrpSpPr>
        <p:grpSpPr>
          <a:xfrm>
            <a:off x="2406667" y="770665"/>
            <a:ext cx="7009707" cy="461665"/>
            <a:chOff x="2406667" y="770881"/>
            <a:chExt cx="7009707" cy="461665"/>
          </a:xfrm>
        </p:grpSpPr>
        <p:sp>
          <p:nvSpPr>
            <p:cNvPr id="15" name="Freeform 74">
              <a:extLst>
                <a:ext uri="{FF2B5EF4-FFF2-40B4-BE49-F238E27FC236}">
                  <a16:creationId xmlns:a16="http://schemas.microsoft.com/office/drawing/2014/main" id="{E6A0EA57-0D27-402E-A52C-CAF7CAFEBFB6}"/>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8B001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文本框 4">
              <a:extLst>
                <a:ext uri="{FF2B5EF4-FFF2-40B4-BE49-F238E27FC236}">
                  <a16:creationId xmlns:a16="http://schemas.microsoft.com/office/drawing/2014/main" id="{8DD3D05B-16B9-4A7F-ACB6-FBAC89D4590F}"/>
                </a:ext>
              </a:extLst>
            </p:cNvPr>
            <p:cNvSpPr txBox="1">
              <a:spLocks noChangeArrowheads="1"/>
            </p:cNvSpPr>
            <p:nvPr/>
          </p:nvSpPr>
          <p:spPr bwMode="auto">
            <a:xfrm>
              <a:off x="2877809" y="770881"/>
              <a:ext cx="6538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机械臂工作空间分析</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基于蒙特卡洛法</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a:t>
              </a:r>
            </a:p>
          </p:txBody>
        </p:sp>
      </p:grpSp>
      <p:sp>
        <p:nvSpPr>
          <p:cNvPr id="20" name="文本框 19">
            <a:extLst>
              <a:ext uri="{FF2B5EF4-FFF2-40B4-BE49-F238E27FC236}">
                <a16:creationId xmlns:a16="http://schemas.microsoft.com/office/drawing/2014/main" id="{ACB54CB7-30DE-419A-95A5-450B302B5F0A}"/>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21" name="文本框 20">
            <a:extLst>
              <a:ext uri="{FF2B5EF4-FFF2-40B4-BE49-F238E27FC236}">
                <a16:creationId xmlns:a16="http://schemas.microsoft.com/office/drawing/2014/main" id="{CBBB16B6-E295-4430-9C34-5BD6E09ABE11}"/>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22" name="文本框 21">
            <a:extLst>
              <a:ext uri="{FF2B5EF4-FFF2-40B4-BE49-F238E27FC236}">
                <a16:creationId xmlns:a16="http://schemas.microsoft.com/office/drawing/2014/main" id="{F1E6D287-4AB5-4DDA-A240-8EE2E60129EE}"/>
              </a:ext>
            </a:extLst>
          </p:cNvPr>
          <p:cNvSpPr txBox="1"/>
          <p:nvPr/>
        </p:nvSpPr>
        <p:spPr>
          <a:xfrm>
            <a:off x="0" y="3665957"/>
            <a:ext cx="2218935"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23" name="文本框 22">
            <a:extLst>
              <a:ext uri="{FF2B5EF4-FFF2-40B4-BE49-F238E27FC236}">
                <a16:creationId xmlns:a16="http://schemas.microsoft.com/office/drawing/2014/main" id="{E8F8B2F1-0E53-43F7-8B2D-F1D7D4E5DF7F}"/>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graphicFrame>
        <p:nvGraphicFramePr>
          <p:cNvPr id="17" name="对象 16">
            <a:extLst>
              <a:ext uri="{FF2B5EF4-FFF2-40B4-BE49-F238E27FC236}">
                <a16:creationId xmlns:a16="http://schemas.microsoft.com/office/drawing/2014/main" id="{8726ED22-CEB8-4070-A9BF-38AE7A40DF4F}"/>
              </a:ext>
            </a:extLst>
          </p:cNvPr>
          <p:cNvGraphicFramePr>
            <a:graphicFrameLocks noChangeAspect="1"/>
          </p:cNvGraphicFramePr>
          <p:nvPr/>
        </p:nvGraphicFramePr>
        <p:xfrm>
          <a:off x="5987075" y="3920267"/>
          <a:ext cx="2489043" cy="2347496"/>
        </p:xfrm>
        <a:graphic>
          <a:graphicData uri="http://schemas.openxmlformats.org/presentationml/2006/ole">
            <mc:AlternateContent xmlns:mc="http://schemas.openxmlformats.org/markup-compatibility/2006">
              <mc:Choice xmlns:v="urn:schemas-microsoft-com:vml" Requires="v">
                <p:oleObj spid="_x0000_s9314" name="Visio" r:id="rId5" imgW="2141397" imgH="2019221" progId="Visio.Drawing.15">
                  <p:embed/>
                </p:oleObj>
              </mc:Choice>
              <mc:Fallback>
                <p:oleObj name="Visio" r:id="rId5" imgW="2141397" imgH="2019221" progId="Visio.Drawing.15">
                  <p:embed/>
                  <p:pic>
                    <p:nvPicPr>
                      <p:cNvPr id="17" name="对象 16">
                        <a:extLst>
                          <a:ext uri="{FF2B5EF4-FFF2-40B4-BE49-F238E27FC236}">
                            <a16:creationId xmlns:a16="http://schemas.microsoft.com/office/drawing/2014/main" id="{8726ED22-CEB8-4070-A9BF-38AE7A40DF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7075" y="3920267"/>
                        <a:ext cx="2489043" cy="2347496"/>
                      </a:xfrm>
                      <a:prstGeom prst="rect">
                        <a:avLst/>
                      </a:prstGeom>
                      <a:noFill/>
                    </p:spPr>
                  </p:pic>
                </p:oleObj>
              </mc:Fallback>
            </mc:AlternateContent>
          </a:graphicData>
        </a:graphic>
      </p:graphicFrame>
      <p:graphicFrame>
        <p:nvGraphicFramePr>
          <p:cNvPr id="18" name="对象 17">
            <a:extLst>
              <a:ext uri="{FF2B5EF4-FFF2-40B4-BE49-F238E27FC236}">
                <a16:creationId xmlns:a16="http://schemas.microsoft.com/office/drawing/2014/main" id="{DCA0C335-9490-4DBD-ADDF-3345A7AE82F2}"/>
              </a:ext>
            </a:extLst>
          </p:cNvPr>
          <p:cNvGraphicFramePr>
            <a:graphicFrameLocks noChangeAspect="1"/>
          </p:cNvGraphicFramePr>
          <p:nvPr/>
        </p:nvGraphicFramePr>
        <p:xfrm>
          <a:off x="2773950" y="3846596"/>
          <a:ext cx="2419703" cy="2331714"/>
        </p:xfrm>
        <a:graphic>
          <a:graphicData uri="http://schemas.openxmlformats.org/presentationml/2006/ole">
            <mc:AlternateContent xmlns:mc="http://schemas.openxmlformats.org/markup-compatibility/2006">
              <mc:Choice xmlns:v="urn:schemas-microsoft-com:vml" Requires="v">
                <p:oleObj spid="_x0000_s9315" name="Visio" r:id="rId7" imgW="2095465" imgH="2034493" progId="Visio.Drawing.15">
                  <p:embed/>
                </p:oleObj>
              </mc:Choice>
              <mc:Fallback>
                <p:oleObj name="Visio" r:id="rId7" imgW="2095465" imgH="2034493" progId="Visio.Drawing.15">
                  <p:embed/>
                  <p:pic>
                    <p:nvPicPr>
                      <p:cNvPr id="18" name="对象 17">
                        <a:extLst>
                          <a:ext uri="{FF2B5EF4-FFF2-40B4-BE49-F238E27FC236}">
                            <a16:creationId xmlns:a16="http://schemas.microsoft.com/office/drawing/2014/main" id="{DCA0C335-9490-4DBD-ADDF-3345A7AE82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73950" y="3846596"/>
                        <a:ext cx="2419703" cy="2331714"/>
                      </a:xfrm>
                      <a:prstGeom prst="rect">
                        <a:avLst/>
                      </a:prstGeom>
                      <a:noFill/>
                    </p:spPr>
                  </p:pic>
                </p:oleObj>
              </mc:Fallback>
            </mc:AlternateContent>
          </a:graphicData>
        </a:graphic>
      </p:graphicFrame>
      <p:graphicFrame>
        <p:nvGraphicFramePr>
          <p:cNvPr id="19" name="对象 18">
            <a:extLst>
              <a:ext uri="{FF2B5EF4-FFF2-40B4-BE49-F238E27FC236}">
                <a16:creationId xmlns:a16="http://schemas.microsoft.com/office/drawing/2014/main" id="{048345DB-15AC-4C9E-B19C-DAFB686C9CC9}"/>
              </a:ext>
            </a:extLst>
          </p:cNvPr>
          <p:cNvGraphicFramePr>
            <a:graphicFrameLocks noChangeAspect="1"/>
          </p:cNvGraphicFramePr>
          <p:nvPr/>
        </p:nvGraphicFramePr>
        <p:xfrm>
          <a:off x="2773950" y="1224815"/>
          <a:ext cx="2543498" cy="2395500"/>
        </p:xfrm>
        <a:graphic>
          <a:graphicData uri="http://schemas.openxmlformats.org/presentationml/2006/ole">
            <mc:AlternateContent xmlns:mc="http://schemas.openxmlformats.org/markup-compatibility/2006">
              <mc:Choice xmlns:v="urn:schemas-microsoft-com:vml" Requires="v">
                <p:oleObj spid="_x0000_s9316" name="Visio" r:id="rId9" imgW="2339163" imgH="2209690" progId="Visio.Drawing.15">
                  <p:embed/>
                </p:oleObj>
              </mc:Choice>
              <mc:Fallback>
                <p:oleObj name="Visio" r:id="rId9" imgW="2339163" imgH="2209690" progId="Visio.Drawing.15">
                  <p:embed/>
                  <p:pic>
                    <p:nvPicPr>
                      <p:cNvPr id="19" name="对象 18">
                        <a:extLst>
                          <a:ext uri="{FF2B5EF4-FFF2-40B4-BE49-F238E27FC236}">
                            <a16:creationId xmlns:a16="http://schemas.microsoft.com/office/drawing/2014/main" id="{048345DB-15AC-4C9E-B19C-DAFB686C9CC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3950" y="1224815"/>
                        <a:ext cx="2543498" cy="2395500"/>
                      </a:xfrm>
                      <a:prstGeom prst="rect">
                        <a:avLst/>
                      </a:prstGeom>
                      <a:noFill/>
                    </p:spPr>
                  </p:pic>
                </p:oleObj>
              </mc:Fallback>
            </mc:AlternateContent>
          </a:graphicData>
        </a:graphic>
      </p:graphicFrame>
      <p:graphicFrame>
        <p:nvGraphicFramePr>
          <p:cNvPr id="25" name="对象 24">
            <a:extLst>
              <a:ext uri="{FF2B5EF4-FFF2-40B4-BE49-F238E27FC236}">
                <a16:creationId xmlns:a16="http://schemas.microsoft.com/office/drawing/2014/main" id="{22ECE01D-54BE-419B-8306-908EE31D7946}"/>
              </a:ext>
            </a:extLst>
          </p:cNvPr>
          <p:cNvGraphicFramePr>
            <a:graphicFrameLocks noChangeAspect="1"/>
          </p:cNvGraphicFramePr>
          <p:nvPr/>
        </p:nvGraphicFramePr>
        <p:xfrm>
          <a:off x="6096000" y="1304871"/>
          <a:ext cx="2276475" cy="2315444"/>
        </p:xfrm>
        <a:graphic>
          <a:graphicData uri="http://schemas.openxmlformats.org/presentationml/2006/ole">
            <mc:AlternateContent xmlns:mc="http://schemas.openxmlformats.org/markup-compatibility/2006">
              <mc:Choice xmlns:v="urn:schemas-microsoft-com:vml" Requires="v">
                <p:oleObj spid="_x0000_s9317" name="Visio" r:id="rId11" imgW="2217526" imgH="2263140" progId="Visio.Drawing.15">
                  <p:embed/>
                </p:oleObj>
              </mc:Choice>
              <mc:Fallback>
                <p:oleObj name="Visio" r:id="rId11" imgW="2217526" imgH="2263140" progId="Visio.Drawing.15">
                  <p:embed/>
                  <p:pic>
                    <p:nvPicPr>
                      <p:cNvPr id="25" name="对象 24">
                        <a:extLst>
                          <a:ext uri="{FF2B5EF4-FFF2-40B4-BE49-F238E27FC236}">
                            <a16:creationId xmlns:a16="http://schemas.microsoft.com/office/drawing/2014/main" id="{22ECE01D-54BE-419B-8306-908EE31D79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000" y="1304871"/>
                        <a:ext cx="2276475" cy="2315444"/>
                      </a:xfrm>
                      <a:prstGeom prst="rect">
                        <a:avLst/>
                      </a:prstGeom>
                      <a:noFill/>
                    </p:spPr>
                  </p:pic>
                </p:oleObj>
              </mc:Fallback>
            </mc:AlternateContent>
          </a:graphicData>
        </a:graphic>
      </p:graphicFrame>
      <p:sp>
        <p:nvSpPr>
          <p:cNvPr id="26" name="文本框 25">
            <a:extLst>
              <a:ext uri="{FF2B5EF4-FFF2-40B4-BE49-F238E27FC236}">
                <a16:creationId xmlns:a16="http://schemas.microsoft.com/office/drawing/2014/main" id="{E16BE03A-ABC8-4B5F-85A1-11C3EC4391F3}"/>
              </a:ext>
            </a:extLst>
          </p:cNvPr>
          <p:cNvSpPr txBox="1"/>
          <p:nvPr/>
        </p:nvSpPr>
        <p:spPr>
          <a:xfrm>
            <a:off x="3108174" y="3544652"/>
            <a:ext cx="14705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(a) </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三维视图</a:t>
            </a:r>
          </a:p>
        </p:txBody>
      </p:sp>
      <p:sp>
        <p:nvSpPr>
          <p:cNvPr id="27" name="文本框 26">
            <a:extLst>
              <a:ext uri="{FF2B5EF4-FFF2-40B4-BE49-F238E27FC236}">
                <a16:creationId xmlns:a16="http://schemas.microsoft.com/office/drawing/2014/main" id="{40DA8796-E474-48B2-99A7-870200EA4278}"/>
              </a:ext>
            </a:extLst>
          </p:cNvPr>
          <p:cNvSpPr txBox="1"/>
          <p:nvPr/>
        </p:nvSpPr>
        <p:spPr>
          <a:xfrm>
            <a:off x="3138472" y="6234581"/>
            <a:ext cx="14705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(c) </a:t>
            </a:r>
            <a:r>
              <a:rPr kumimoji="0" lang="en-US" altLang="zh-CN" sz="1400" b="0" i="1" u="none" strike="noStrike" kern="1200" cap="none" spc="0" normalizeH="0" baseline="0" noProof="0" dirty="0" err="1">
                <a:ln>
                  <a:noFill/>
                </a:ln>
                <a:solidFill>
                  <a:prstClr val="black"/>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yoz</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平面视图</a:t>
            </a:r>
          </a:p>
        </p:txBody>
      </p:sp>
      <p:sp>
        <p:nvSpPr>
          <p:cNvPr id="28" name="文本框 27">
            <a:extLst>
              <a:ext uri="{FF2B5EF4-FFF2-40B4-BE49-F238E27FC236}">
                <a16:creationId xmlns:a16="http://schemas.microsoft.com/office/drawing/2014/main" id="{52522B43-B7E5-4640-AAA8-CCF2120F647E}"/>
              </a:ext>
            </a:extLst>
          </p:cNvPr>
          <p:cNvSpPr txBox="1"/>
          <p:nvPr/>
        </p:nvSpPr>
        <p:spPr>
          <a:xfrm>
            <a:off x="6496311" y="6245800"/>
            <a:ext cx="14705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(d) </a:t>
            </a:r>
            <a:r>
              <a:rPr kumimoji="0" lang="en-US" altLang="zh-CN" sz="1400" b="0" i="1" u="none" strike="noStrike" kern="1200" cap="none" spc="0" normalizeH="0" baseline="0" noProof="0" dirty="0" err="1">
                <a:ln>
                  <a:noFill/>
                </a:ln>
                <a:solidFill>
                  <a:prstClr val="black"/>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xoz</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平面视图</a:t>
            </a:r>
          </a:p>
        </p:txBody>
      </p:sp>
      <p:sp>
        <p:nvSpPr>
          <p:cNvPr id="29" name="文本框 28">
            <a:extLst>
              <a:ext uri="{FF2B5EF4-FFF2-40B4-BE49-F238E27FC236}">
                <a16:creationId xmlns:a16="http://schemas.microsoft.com/office/drawing/2014/main" id="{C847E5A9-99C2-409D-97B2-ABDFA17E3089}"/>
              </a:ext>
            </a:extLst>
          </p:cNvPr>
          <p:cNvSpPr txBox="1"/>
          <p:nvPr/>
        </p:nvSpPr>
        <p:spPr>
          <a:xfrm>
            <a:off x="6496311" y="3578402"/>
            <a:ext cx="1470572"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(b) </a:t>
            </a:r>
            <a:r>
              <a:rPr kumimoji="0" lang="en-US" altLang="zh-CN" sz="1400" b="0" i="1" u="none" strike="noStrike" kern="1200" cap="none" spc="0" normalizeH="0" baseline="0" noProof="0" dirty="0" err="1">
                <a:ln>
                  <a:noFill/>
                </a:ln>
                <a:solidFill>
                  <a:prstClr val="black"/>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xoy</a:t>
            </a:r>
            <a:r>
              <a:rPr kumimoji="0" lang="zh-CN" altLang="en-US" sz="1400" b="0" i="0" u="none" strike="noStrike" kern="1200" cap="none" spc="0" normalizeH="0" baseline="0" noProof="0" dirty="0">
                <a:ln>
                  <a:noFill/>
                </a:ln>
                <a:solidFill>
                  <a:prstClr val="black"/>
                </a:solidFill>
                <a:effectLst/>
                <a:uLnTx/>
                <a:uFillTx/>
                <a:latin typeface="Times New Roman" panose="02020603050405020304" pitchFamily="18" charset="0"/>
                <a:ea typeface="微软雅黑 Light" panose="020B0502040204020203" pitchFamily="34" charset="-122"/>
                <a:cs typeface="Times New Roman" panose="02020603050405020304" pitchFamily="18" charset="0"/>
              </a:rPr>
              <a:t>平面视图</a:t>
            </a:r>
          </a:p>
        </p:txBody>
      </p:sp>
      <p:sp>
        <p:nvSpPr>
          <p:cNvPr id="30" name="文本框 29">
            <a:extLst>
              <a:ext uri="{FF2B5EF4-FFF2-40B4-BE49-F238E27FC236}">
                <a16:creationId xmlns:a16="http://schemas.microsoft.com/office/drawing/2014/main" id="{39321E24-FEBD-4CA2-9E2D-6625722B226B}"/>
              </a:ext>
            </a:extLst>
          </p:cNvPr>
          <p:cNvSpPr txBox="1"/>
          <p:nvPr/>
        </p:nvSpPr>
        <p:spPr>
          <a:xfrm>
            <a:off x="4041145" y="6508117"/>
            <a:ext cx="2925264" cy="338554"/>
          </a:xfrm>
          <a:prstGeom prst="rect">
            <a:avLst/>
          </a:prstGeom>
          <a:noFill/>
        </p:spPr>
        <p:txBody>
          <a:bodyPr wrap="square" rtlCol="0">
            <a:spAutoFit/>
          </a:bodyPr>
          <a:lstStyle/>
          <a:p>
            <a:pPr algn="ctr">
              <a:defRPr/>
            </a:pPr>
            <a:r>
              <a:rPr lang="zh-CN"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3-1 </a:t>
            </a:r>
            <a:r>
              <a:rPr lang="zh-CN"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机械臂工作空间仿真图</a:t>
            </a:r>
            <a:endPar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31" name="对象 30">
            <a:extLst>
              <a:ext uri="{FF2B5EF4-FFF2-40B4-BE49-F238E27FC236}">
                <a16:creationId xmlns:a16="http://schemas.microsoft.com/office/drawing/2014/main" id="{E5FB88C8-17CE-4C6B-9839-B83E7AC9DD01}"/>
              </a:ext>
            </a:extLst>
          </p:cNvPr>
          <p:cNvGraphicFramePr>
            <a:graphicFrameLocks noChangeAspect="1"/>
          </p:cNvGraphicFramePr>
          <p:nvPr/>
        </p:nvGraphicFramePr>
        <p:xfrm>
          <a:off x="8617472" y="2620907"/>
          <a:ext cx="3284537" cy="334963"/>
        </p:xfrm>
        <a:graphic>
          <a:graphicData uri="http://schemas.openxmlformats.org/presentationml/2006/ole">
            <mc:AlternateContent xmlns:mc="http://schemas.openxmlformats.org/markup-compatibility/2006">
              <mc:Choice xmlns:v="urn:schemas-microsoft-com:vml" Requires="v">
                <p:oleObj spid="_x0000_s9318" name="Equation" r:id="rId13" imgW="3276360" imgH="330120" progId="Equation.DSMT4">
                  <p:embed/>
                </p:oleObj>
              </mc:Choice>
              <mc:Fallback>
                <p:oleObj name="Equation" r:id="rId13" imgW="3276360" imgH="330120" progId="Equation.DSMT4">
                  <p:embed/>
                  <p:pic>
                    <p:nvPicPr>
                      <p:cNvPr id="31" name="对象 30">
                        <a:extLst>
                          <a:ext uri="{FF2B5EF4-FFF2-40B4-BE49-F238E27FC236}">
                            <a16:creationId xmlns:a16="http://schemas.microsoft.com/office/drawing/2014/main" id="{E5FB88C8-17CE-4C6B-9839-B83E7AC9DD01}"/>
                          </a:ext>
                        </a:extLst>
                      </p:cNvPr>
                      <p:cNvPicPr>
                        <a:picLocks noChangeAspect="1" noChangeArrowheads="1"/>
                      </p:cNvPicPr>
                      <p:nvPr/>
                    </p:nvPicPr>
                    <p:blipFill>
                      <a:blip r:embed="rId14"/>
                      <a:srcRect/>
                      <a:stretch>
                        <a:fillRect/>
                      </a:stretch>
                    </p:blipFill>
                    <p:spPr bwMode="auto">
                      <a:xfrm>
                        <a:off x="8617472" y="2620907"/>
                        <a:ext cx="3284537"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矩形 31">
            <a:extLst>
              <a:ext uri="{FF2B5EF4-FFF2-40B4-BE49-F238E27FC236}">
                <a16:creationId xmlns:a16="http://schemas.microsoft.com/office/drawing/2014/main" id="{505C59E1-89FD-42AC-B417-5C1A86D00E0C}"/>
              </a:ext>
            </a:extLst>
          </p:cNvPr>
          <p:cNvSpPr/>
          <p:nvPr/>
        </p:nvSpPr>
        <p:spPr>
          <a:xfrm>
            <a:off x="9563877" y="4115274"/>
            <a:ext cx="1391728"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取</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N </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30000</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3" name="矩形 32">
            <a:extLst>
              <a:ext uri="{FF2B5EF4-FFF2-40B4-BE49-F238E27FC236}">
                <a16:creationId xmlns:a16="http://schemas.microsoft.com/office/drawing/2014/main" id="{1A1CDB86-E983-4D94-BA0F-49EB8590A634}"/>
              </a:ext>
            </a:extLst>
          </p:cNvPr>
          <p:cNvSpPr/>
          <p:nvPr/>
        </p:nvSpPr>
        <p:spPr>
          <a:xfrm>
            <a:off x="9062104" y="4740020"/>
            <a:ext cx="2518254" cy="1707455"/>
          </a:xfrm>
          <a:prstGeom prst="rect">
            <a:avLst/>
          </a:prstGeom>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机械臂的工作空间为</a:t>
            </a: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-500mm</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x</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250mm</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-300mm</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y</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600mm</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-600mm </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0" lang="en-US" altLang="zh-CN" sz="1800" b="0" i="1"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z</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 200mm</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34" name="对象 33">
            <a:extLst>
              <a:ext uri="{FF2B5EF4-FFF2-40B4-BE49-F238E27FC236}">
                <a16:creationId xmlns:a16="http://schemas.microsoft.com/office/drawing/2014/main" id="{BD21C315-A112-41B7-AE36-67B005A0628D}"/>
              </a:ext>
            </a:extLst>
          </p:cNvPr>
          <p:cNvGraphicFramePr>
            <a:graphicFrameLocks noChangeAspect="1"/>
          </p:cNvGraphicFramePr>
          <p:nvPr/>
        </p:nvGraphicFramePr>
        <p:xfrm>
          <a:off x="8828613" y="3143625"/>
          <a:ext cx="1014412" cy="249237"/>
        </p:xfrm>
        <a:graphic>
          <a:graphicData uri="http://schemas.openxmlformats.org/presentationml/2006/ole">
            <mc:AlternateContent xmlns:mc="http://schemas.openxmlformats.org/markup-compatibility/2006">
              <mc:Choice xmlns:v="urn:schemas-microsoft-com:vml" Requires="v">
                <p:oleObj spid="_x0000_s9319" name="Equation" r:id="rId15" imgW="1002960" imgH="266400" progId="Equation.DSMT4">
                  <p:embed/>
                </p:oleObj>
              </mc:Choice>
              <mc:Fallback>
                <p:oleObj name="Equation" r:id="rId15" imgW="1002960" imgH="266400" progId="Equation.DSMT4">
                  <p:embed/>
                  <p:pic>
                    <p:nvPicPr>
                      <p:cNvPr id="34" name="对象 33">
                        <a:extLst>
                          <a:ext uri="{FF2B5EF4-FFF2-40B4-BE49-F238E27FC236}">
                            <a16:creationId xmlns:a16="http://schemas.microsoft.com/office/drawing/2014/main" id="{BD21C315-A112-41B7-AE36-67B005A0628D}"/>
                          </a:ext>
                        </a:extLst>
                      </p:cNvPr>
                      <p:cNvPicPr>
                        <a:picLocks noChangeAspect="1" noChangeArrowheads="1"/>
                      </p:cNvPicPr>
                      <p:nvPr/>
                    </p:nvPicPr>
                    <p:blipFill>
                      <a:blip r:embed="rId16"/>
                      <a:srcRect/>
                      <a:stretch>
                        <a:fillRect/>
                      </a:stretch>
                    </p:blipFill>
                    <p:spPr bwMode="auto">
                      <a:xfrm>
                        <a:off x="8828613" y="3143625"/>
                        <a:ext cx="1014412" cy="2492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矩形 35">
            <a:extLst>
              <a:ext uri="{FF2B5EF4-FFF2-40B4-BE49-F238E27FC236}">
                <a16:creationId xmlns:a16="http://schemas.microsoft.com/office/drawing/2014/main" id="{BC271CEC-ED32-44AC-AC6F-B215FACC4E32}"/>
              </a:ext>
            </a:extLst>
          </p:cNvPr>
          <p:cNvSpPr/>
          <p:nvPr/>
        </p:nvSpPr>
        <p:spPr>
          <a:xfrm>
            <a:off x="9843025" y="3083577"/>
            <a:ext cx="2031325"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等线" panose="020F0502020204030204"/>
                <a:ea typeface="宋体" panose="02010600030101010101" pitchFamily="2" charset="-122"/>
                <a:cs typeface="Times New Roman" panose="02020603050405020304" pitchFamily="18" charset="0"/>
              </a:rPr>
              <a:t>为生成一系列位于</a:t>
            </a:r>
            <a:endParaRPr kumimoji="0" lang="en-US" altLang="zh-CN" sz="1800" b="0" i="0" u="none" strike="noStrike" kern="100" cap="none" spc="0" normalizeH="0" baseline="0" noProof="0" dirty="0">
              <a:ln>
                <a:noFill/>
              </a:ln>
              <a:solidFill>
                <a:prstClr val="black"/>
              </a:solidFill>
              <a:effectLst/>
              <a:uLnTx/>
              <a:uFillTx/>
              <a:latin typeface="等线" panose="020F0502020204030204"/>
              <a:ea typeface="宋体" panose="02010600030101010101" pitchFamily="2" charset="-122"/>
              <a:cs typeface="Times New Roman" panose="02020603050405020304" pitchFamily="18" charset="0"/>
            </a:endParaRPr>
          </a:p>
        </p:txBody>
      </p:sp>
      <p:sp>
        <p:nvSpPr>
          <p:cNvPr id="37" name="矩形 36">
            <a:extLst>
              <a:ext uri="{FF2B5EF4-FFF2-40B4-BE49-F238E27FC236}">
                <a16:creationId xmlns:a16="http://schemas.microsoft.com/office/drawing/2014/main" id="{A4FD00A1-5093-44E9-B117-040A925B512E}"/>
              </a:ext>
            </a:extLst>
          </p:cNvPr>
          <p:cNvSpPr/>
          <p:nvPr/>
        </p:nvSpPr>
        <p:spPr>
          <a:xfrm>
            <a:off x="9055500" y="3512957"/>
            <a:ext cx="253146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(0, 1)</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之间的伪随机数。</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
        <p:nvSpPr>
          <p:cNvPr id="3" name="文本框 2">
            <a:extLst>
              <a:ext uri="{FF2B5EF4-FFF2-40B4-BE49-F238E27FC236}">
                <a16:creationId xmlns:a16="http://schemas.microsoft.com/office/drawing/2014/main" id="{027FD6C6-B434-4C57-A7F2-417E3B271FF2}"/>
              </a:ext>
            </a:extLst>
          </p:cNvPr>
          <p:cNvSpPr txBox="1"/>
          <p:nvPr/>
        </p:nvSpPr>
        <p:spPr>
          <a:xfrm>
            <a:off x="8958695" y="572757"/>
            <a:ext cx="2725072" cy="1677511"/>
          </a:xfrm>
          <a:prstGeom prst="rect">
            <a:avLst/>
          </a:prstGeom>
          <a:noFill/>
        </p:spPr>
        <p:txBody>
          <a:bodyPr wrap="square" rtlCol="0">
            <a:spAutoFit/>
          </a:bodyPr>
          <a:lstStyle/>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随机关节运动角度</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代入</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D-H</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运动学方程</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2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末端坐标系空间原点位置</a:t>
            </a:r>
          </a:p>
        </p:txBody>
      </p:sp>
      <p:sp>
        <p:nvSpPr>
          <p:cNvPr id="4" name="箭头: 下 3">
            <a:extLst>
              <a:ext uri="{FF2B5EF4-FFF2-40B4-BE49-F238E27FC236}">
                <a16:creationId xmlns:a16="http://schemas.microsoft.com/office/drawing/2014/main" id="{E9D3F0D7-F171-483C-9F17-6D2A776E66AB}"/>
              </a:ext>
            </a:extLst>
          </p:cNvPr>
          <p:cNvSpPr/>
          <p:nvPr/>
        </p:nvSpPr>
        <p:spPr>
          <a:xfrm>
            <a:off x="9916869" y="1124955"/>
            <a:ext cx="171450" cy="228546"/>
          </a:xfrm>
          <a:prstGeom prst="downArrow">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8" name="箭头: 下 37">
            <a:extLst>
              <a:ext uri="{FF2B5EF4-FFF2-40B4-BE49-F238E27FC236}">
                <a16:creationId xmlns:a16="http://schemas.microsoft.com/office/drawing/2014/main" id="{915AA9C2-E857-4C4A-934B-04BB46D7C10A}"/>
              </a:ext>
            </a:extLst>
          </p:cNvPr>
          <p:cNvSpPr/>
          <p:nvPr/>
        </p:nvSpPr>
        <p:spPr>
          <a:xfrm>
            <a:off x="9906000" y="1673501"/>
            <a:ext cx="171450" cy="228546"/>
          </a:xfrm>
          <a:prstGeom prst="downArrow">
            <a:avLst/>
          </a:prstGeom>
          <a:solidFill>
            <a:srgbClr val="9A000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39" name="文本框 38">
            <a:extLst>
              <a:ext uri="{FF2B5EF4-FFF2-40B4-BE49-F238E27FC236}">
                <a16:creationId xmlns:a16="http://schemas.microsoft.com/office/drawing/2014/main" id="{F47B7015-4C1A-4DE2-ADE8-E4A64745F256}"/>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4095473140"/>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83F60DE9-575F-4700-90E5-4F3C82D65135}"/>
              </a:ext>
            </a:extLst>
          </p:cNvPr>
          <p:cNvSpPr/>
          <p:nvPr/>
        </p:nvSpPr>
        <p:spPr>
          <a:xfrm>
            <a:off x="5637125" y="340587"/>
            <a:ext cx="6554875" cy="180000"/>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空间分析轨迹规划</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3</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grpSp>
        <p:nvGrpSpPr>
          <p:cNvPr id="14" name="组合 13">
            <a:extLst>
              <a:ext uri="{FF2B5EF4-FFF2-40B4-BE49-F238E27FC236}">
                <a16:creationId xmlns:a16="http://schemas.microsoft.com/office/drawing/2014/main" id="{3F2501BB-2B19-4551-9693-3B3E8169CE08}"/>
              </a:ext>
            </a:extLst>
          </p:cNvPr>
          <p:cNvGrpSpPr/>
          <p:nvPr/>
        </p:nvGrpSpPr>
        <p:grpSpPr>
          <a:xfrm>
            <a:off x="2406667" y="770665"/>
            <a:ext cx="7009707" cy="461665"/>
            <a:chOff x="2406667" y="770881"/>
            <a:chExt cx="7009707" cy="461665"/>
          </a:xfrm>
        </p:grpSpPr>
        <p:sp>
          <p:nvSpPr>
            <p:cNvPr id="15" name="Freeform 74">
              <a:extLst>
                <a:ext uri="{FF2B5EF4-FFF2-40B4-BE49-F238E27FC236}">
                  <a16:creationId xmlns:a16="http://schemas.microsoft.com/office/drawing/2014/main" id="{E6A0EA57-0D27-402E-A52C-CAF7CAFEBFB6}"/>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8B001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文本框 4">
              <a:extLst>
                <a:ext uri="{FF2B5EF4-FFF2-40B4-BE49-F238E27FC236}">
                  <a16:creationId xmlns:a16="http://schemas.microsoft.com/office/drawing/2014/main" id="{8DD3D05B-16B9-4A7F-ACB6-FBAC89D4590F}"/>
                </a:ext>
              </a:extLst>
            </p:cNvPr>
            <p:cNvSpPr txBox="1">
              <a:spLocks noChangeArrowheads="1"/>
            </p:cNvSpPr>
            <p:nvPr/>
          </p:nvSpPr>
          <p:spPr bwMode="auto">
            <a:xfrm>
              <a:off x="2877809" y="770881"/>
              <a:ext cx="6538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机械臂轨迹规划仿真</a:t>
              </a:r>
              <a:endPar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endParaRPr>
            </a:p>
          </p:txBody>
        </p:sp>
      </p:grpSp>
      <p:sp>
        <p:nvSpPr>
          <p:cNvPr id="20" name="文本框 19">
            <a:extLst>
              <a:ext uri="{FF2B5EF4-FFF2-40B4-BE49-F238E27FC236}">
                <a16:creationId xmlns:a16="http://schemas.microsoft.com/office/drawing/2014/main" id="{ACB54CB7-30DE-419A-95A5-450B302B5F0A}"/>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21" name="文本框 20">
            <a:extLst>
              <a:ext uri="{FF2B5EF4-FFF2-40B4-BE49-F238E27FC236}">
                <a16:creationId xmlns:a16="http://schemas.microsoft.com/office/drawing/2014/main" id="{CBBB16B6-E295-4430-9C34-5BD6E09ABE11}"/>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22" name="文本框 21">
            <a:extLst>
              <a:ext uri="{FF2B5EF4-FFF2-40B4-BE49-F238E27FC236}">
                <a16:creationId xmlns:a16="http://schemas.microsoft.com/office/drawing/2014/main" id="{F1E6D287-4AB5-4DDA-A240-8EE2E60129EE}"/>
              </a:ext>
            </a:extLst>
          </p:cNvPr>
          <p:cNvSpPr txBox="1"/>
          <p:nvPr/>
        </p:nvSpPr>
        <p:spPr>
          <a:xfrm>
            <a:off x="0" y="3665957"/>
            <a:ext cx="2218935"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23" name="文本框 22">
            <a:extLst>
              <a:ext uri="{FF2B5EF4-FFF2-40B4-BE49-F238E27FC236}">
                <a16:creationId xmlns:a16="http://schemas.microsoft.com/office/drawing/2014/main" id="{E8F8B2F1-0E53-43F7-8B2D-F1D7D4E5DF7F}"/>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sp>
        <p:nvSpPr>
          <p:cNvPr id="5" name="文本框 4">
            <a:extLst>
              <a:ext uri="{FF2B5EF4-FFF2-40B4-BE49-F238E27FC236}">
                <a16:creationId xmlns:a16="http://schemas.microsoft.com/office/drawing/2014/main" id="{CC245C26-70C4-4CB8-A730-96A3F3D5A39B}"/>
              </a:ext>
            </a:extLst>
          </p:cNvPr>
          <p:cNvSpPr txBox="1"/>
          <p:nvPr/>
        </p:nvSpPr>
        <p:spPr>
          <a:xfrm>
            <a:off x="4022653" y="1545062"/>
            <a:ext cx="207334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五次多项式插值法</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324067A-0860-46B6-AAD1-CBCD03B3BE93}"/>
                  </a:ext>
                </a:extLst>
              </p:cNvPr>
              <p:cNvSpPr txBox="1"/>
              <p:nvPr/>
            </p:nvSpPr>
            <p:spPr>
              <a:xfrm>
                <a:off x="2653253" y="1969827"/>
                <a:ext cx="5178497" cy="3724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zh-CN" altLang="en-US"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𝜃</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𝑖</m:t>
                          </m:r>
                        </m:sub>
                      </m:sSub>
                      <m:d>
                        <m:d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d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d>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0</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1</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b>
                      </m:sSub>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2</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b>
                      </m:sSub>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3</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b>
                      </m:sSub>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4</m:t>
                          </m:r>
                        </m:sup>
                      </m:s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𝑎</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sub>
                      </m:sSub>
                      <m:sSup>
                        <m:sSup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ctrlPr>
                        </m:sSup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𝑡</m:t>
                          </m:r>
                        </m:e>
                        <m:sup>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cs typeface="+mn-cs"/>
                            </a:rPr>
                            <m:t>5</m:t>
                          </m:r>
                        </m:sup>
                      </m:sSup>
                    </m:oMath>
                  </m:oMathPara>
                </a14:m>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mc:Choice>
        <mc:Fallback xmlns="">
          <p:sp>
            <p:nvSpPr>
              <p:cNvPr id="6" name="文本框 5">
                <a:extLst>
                  <a:ext uri="{FF2B5EF4-FFF2-40B4-BE49-F238E27FC236}">
                    <a16:creationId xmlns:a16="http://schemas.microsoft.com/office/drawing/2014/main" id="{D324067A-0860-46B6-AAD1-CBCD03B3BE93}"/>
                  </a:ext>
                </a:extLst>
              </p:cNvPr>
              <p:cNvSpPr txBox="1">
                <a:spLocks noRot="1" noChangeAspect="1" noMove="1" noResize="1" noEditPoints="1" noAdjustHandles="1" noChangeArrowheads="1" noChangeShapeType="1" noTextEdit="1"/>
              </p:cNvSpPr>
              <p:nvPr/>
            </p:nvSpPr>
            <p:spPr>
              <a:xfrm>
                <a:off x="2653253" y="1969827"/>
                <a:ext cx="5178497" cy="372410"/>
              </a:xfrm>
              <a:prstGeom prst="rect">
                <a:avLst/>
              </a:prstGeom>
              <a:blipFill>
                <a:blip r:embed="rId5"/>
                <a:stretch>
                  <a:fillRect b="-163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6932B640-B4A7-42B9-AD59-751C4FC86795}"/>
                  </a:ext>
                </a:extLst>
              </p:cNvPr>
              <p:cNvSpPr txBox="1"/>
              <p:nvPr/>
            </p:nvSpPr>
            <p:spPr>
              <a:xfrm>
                <a:off x="2761239" y="2679989"/>
                <a:ext cx="504466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初始角度 </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𝑃𝑂𝑆</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1</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=[90</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−90°</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180°</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0°</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m:t>
                    </m:r>
                  </m:oMath>
                </a14:m>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mc:Choice>
        <mc:Fallback xmlns="">
          <p:sp>
            <p:nvSpPr>
              <p:cNvPr id="7" name="文本框 6">
                <a:extLst>
                  <a:ext uri="{FF2B5EF4-FFF2-40B4-BE49-F238E27FC236}">
                    <a16:creationId xmlns:a16="http://schemas.microsoft.com/office/drawing/2014/main" id="{6932B640-B4A7-42B9-AD59-751C4FC86795}"/>
                  </a:ext>
                </a:extLst>
              </p:cNvPr>
              <p:cNvSpPr txBox="1">
                <a:spLocks noRot="1" noChangeAspect="1" noMove="1" noResize="1" noEditPoints="1" noAdjustHandles="1" noChangeArrowheads="1" noChangeShapeType="1" noTextEdit="1"/>
              </p:cNvSpPr>
              <p:nvPr/>
            </p:nvSpPr>
            <p:spPr>
              <a:xfrm>
                <a:off x="2761239" y="2679989"/>
                <a:ext cx="5044664" cy="369332"/>
              </a:xfrm>
              <a:prstGeom prst="rect">
                <a:avLst/>
              </a:prstGeom>
              <a:blipFill>
                <a:blip r:embed="rId6"/>
                <a:stretch>
                  <a:fillRect l="-1088"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9" name="文本框 38">
                <a:extLst>
                  <a:ext uri="{FF2B5EF4-FFF2-40B4-BE49-F238E27FC236}">
                    <a16:creationId xmlns:a16="http://schemas.microsoft.com/office/drawing/2014/main" id="{AD77271D-74EC-4611-B5CB-41867365FED4}"/>
                  </a:ext>
                </a:extLst>
              </p:cNvPr>
              <p:cNvSpPr txBox="1"/>
              <p:nvPr/>
            </p:nvSpPr>
            <p:spPr>
              <a:xfrm>
                <a:off x="2490085" y="3059668"/>
                <a:ext cx="565467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终止角度 </a:t>
                </a:r>
                <a14:m>
                  <m:oMath xmlns:m="http://schemas.openxmlformats.org/officeDocument/2006/math">
                    <m:sSub>
                      <m:sSubPr>
                        <m:ctrlP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ctrlPr>
                      </m:sSubPr>
                      <m:e>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𝑃𝑂𝑆</m:t>
                        </m:r>
                      </m:e>
                      <m: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2</m:t>
                        </m:r>
                      </m:sub>
                    </m:sSub>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=[180</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−45°</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−45°</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144°</m:t>
                    </m:r>
                    <m:r>
                      <a:rPr kumimoji="0" lang="zh-CN" altLang="en-US" sz="1800" b="0" i="1" u="none" strike="noStrike" kern="1200" cap="none" spc="0" normalizeH="0" baseline="0" noProof="0">
                        <a:ln>
                          <a:noFill/>
                        </a:ln>
                        <a:solidFill>
                          <a:prstClr val="black"/>
                        </a:solidFill>
                        <a:effectLst/>
                        <a:uLnTx/>
                        <a:uFillTx/>
                        <a:latin typeface="Cambria Math" panose="02040503050406030204" pitchFamily="18" charset="0"/>
                        <a:ea typeface="Cambria Math" panose="02040503050406030204" pitchFamily="18" charset="0"/>
                      </a:rPr>
                      <m:t>，</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t>30°</m:t>
                    </m:r>
                    <m:r>
                      <a:rPr kumimoji="0" lang="en-US" altLang="zh-CN" sz="1800" b="0" i="1" u="none" strike="noStrike" kern="1200" cap="none" spc="0" normalizeH="0" baseline="0" noProof="0" smtClean="0">
                        <a:ln>
                          <a:noFill/>
                        </a:ln>
                        <a:solidFill>
                          <a:prstClr val="black"/>
                        </a:solidFill>
                        <a:effectLst/>
                        <a:uLnTx/>
                        <a:uFillTx/>
                        <a:latin typeface="Cambria Math" panose="02040503050406030204" pitchFamily="18" charset="0"/>
                      </a:rPr>
                      <m:t>]</m:t>
                    </m:r>
                  </m:oMath>
                </a14:m>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mc:Choice>
        <mc:Fallback xmlns="">
          <p:sp>
            <p:nvSpPr>
              <p:cNvPr id="39" name="文本框 38">
                <a:extLst>
                  <a:ext uri="{FF2B5EF4-FFF2-40B4-BE49-F238E27FC236}">
                    <a16:creationId xmlns:a16="http://schemas.microsoft.com/office/drawing/2014/main" id="{AD77271D-74EC-4611-B5CB-41867365FED4}"/>
                  </a:ext>
                </a:extLst>
              </p:cNvPr>
              <p:cNvSpPr txBox="1">
                <a:spLocks noRot="1" noChangeAspect="1" noMove="1" noResize="1" noEditPoints="1" noAdjustHandles="1" noChangeArrowheads="1" noChangeShapeType="1" noTextEdit="1"/>
              </p:cNvSpPr>
              <p:nvPr/>
            </p:nvSpPr>
            <p:spPr>
              <a:xfrm>
                <a:off x="2490085" y="3059668"/>
                <a:ext cx="5654673" cy="369332"/>
              </a:xfrm>
              <a:prstGeom prst="rect">
                <a:avLst/>
              </a:prstGeom>
              <a:blipFill>
                <a:blip r:embed="rId7"/>
                <a:stretch>
                  <a:fillRect l="-862" t="-13115" b="-21311"/>
                </a:stretch>
              </a:blipFill>
            </p:spPr>
            <p:txBody>
              <a:bodyPr/>
              <a:lstStyle/>
              <a:p>
                <a:r>
                  <a:rPr lang="zh-CN" altLang="en-US">
                    <a:noFill/>
                  </a:rPr>
                  <a:t> </a:t>
                </a:r>
              </a:p>
            </p:txBody>
          </p:sp>
        </mc:Fallback>
      </mc:AlternateContent>
      <p:pic>
        <p:nvPicPr>
          <p:cNvPr id="40" name="图片 39">
            <a:extLst>
              <a:ext uri="{FF2B5EF4-FFF2-40B4-BE49-F238E27FC236}">
                <a16:creationId xmlns:a16="http://schemas.microsoft.com/office/drawing/2014/main" id="{8559D6E9-2AD7-4A6D-AD10-646FB6D73AF2}"/>
              </a:ext>
            </a:extLst>
          </p:cNvPr>
          <p:cNvPicPr>
            <a:picLocks noChangeAspect="1"/>
          </p:cNvPicPr>
          <p:nvPr/>
        </p:nvPicPr>
        <p:blipFill rotWithShape="1">
          <a:blip r:embed="rId8">
            <a:extLst>
              <a:ext uri="{28A0092B-C50C-407E-A947-70E740481C1C}">
                <a14:useLocalDpi xmlns:a14="http://schemas.microsoft.com/office/drawing/2010/main" val="0"/>
              </a:ext>
            </a:extLst>
          </a:blip>
          <a:srcRect t="9860" r="111" b="10486"/>
          <a:stretch/>
        </p:blipFill>
        <p:spPr>
          <a:xfrm>
            <a:off x="8342883" y="790142"/>
            <a:ext cx="3464729" cy="2756677"/>
          </a:xfrm>
          <a:prstGeom prst="rect">
            <a:avLst/>
          </a:prstGeom>
        </p:spPr>
      </p:pic>
      <p:sp>
        <p:nvSpPr>
          <p:cNvPr id="41" name="文本框 40">
            <a:extLst>
              <a:ext uri="{FF2B5EF4-FFF2-40B4-BE49-F238E27FC236}">
                <a16:creationId xmlns:a16="http://schemas.microsoft.com/office/drawing/2014/main" id="{51F73B67-5E10-4915-B98F-EF935DB3C38E}"/>
              </a:ext>
            </a:extLst>
          </p:cNvPr>
          <p:cNvSpPr txBox="1"/>
          <p:nvPr/>
        </p:nvSpPr>
        <p:spPr>
          <a:xfrm>
            <a:off x="8612615" y="3572984"/>
            <a:ext cx="2925264" cy="338554"/>
          </a:xfrm>
          <a:prstGeom prst="rect">
            <a:avLst/>
          </a:prstGeom>
          <a:noFill/>
        </p:spPr>
        <p:txBody>
          <a:bodyPr wrap="square" rtlCol="0">
            <a:spAutoFit/>
          </a:bodyPr>
          <a:lstStyle/>
          <a:p>
            <a:pPr algn="ctr">
              <a:defRPr/>
            </a:pPr>
            <a:r>
              <a:rPr lang="zh-CN"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3-2 </a:t>
            </a:r>
            <a:r>
              <a:rPr lang="zh-CN"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机械臂</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轨迹规划</a:t>
            </a:r>
            <a:r>
              <a:rPr lang="zh-CN"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仿真图</a:t>
            </a:r>
            <a:endPar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2" name="对象 41">
            <a:extLst>
              <a:ext uri="{FF2B5EF4-FFF2-40B4-BE49-F238E27FC236}">
                <a16:creationId xmlns:a16="http://schemas.microsoft.com/office/drawing/2014/main" id="{0E915FA5-2C10-4705-AF81-982A39DC6DD2}"/>
              </a:ext>
            </a:extLst>
          </p:cNvPr>
          <p:cNvGraphicFramePr>
            <a:graphicFrameLocks noChangeAspect="1"/>
          </p:cNvGraphicFramePr>
          <p:nvPr/>
        </p:nvGraphicFramePr>
        <p:xfrm>
          <a:off x="2314523" y="3801195"/>
          <a:ext cx="3163746" cy="2412000"/>
        </p:xfrm>
        <a:graphic>
          <a:graphicData uri="http://schemas.openxmlformats.org/presentationml/2006/ole">
            <mc:AlternateContent xmlns:mc="http://schemas.openxmlformats.org/markup-compatibility/2006">
              <mc:Choice xmlns:v="urn:schemas-microsoft-com:vml" Requires="v">
                <p:oleObj spid="_x0000_s10290" name="Visio" r:id="rId9" imgW="2819329" imgH="2149029" progId="Visio.Drawing.15">
                  <p:embed/>
                </p:oleObj>
              </mc:Choice>
              <mc:Fallback>
                <p:oleObj name="Visio" r:id="rId9" imgW="2819329" imgH="2149029" progId="Visio.Drawing.15">
                  <p:embed/>
                  <p:pic>
                    <p:nvPicPr>
                      <p:cNvPr id="42" name="对象 41">
                        <a:extLst>
                          <a:ext uri="{FF2B5EF4-FFF2-40B4-BE49-F238E27FC236}">
                            <a16:creationId xmlns:a16="http://schemas.microsoft.com/office/drawing/2014/main" id="{0E915FA5-2C10-4705-AF81-982A39DC6DD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14523" y="3801195"/>
                        <a:ext cx="3163746" cy="2412000"/>
                      </a:xfrm>
                      <a:prstGeom prst="rect">
                        <a:avLst/>
                      </a:prstGeom>
                      <a:noFill/>
                    </p:spPr>
                  </p:pic>
                </p:oleObj>
              </mc:Fallback>
            </mc:AlternateContent>
          </a:graphicData>
        </a:graphic>
      </p:graphicFrame>
      <p:graphicFrame>
        <p:nvGraphicFramePr>
          <p:cNvPr id="43" name="对象 42">
            <a:extLst>
              <a:ext uri="{FF2B5EF4-FFF2-40B4-BE49-F238E27FC236}">
                <a16:creationId xmlns:a16="http://schemas.microsoft.com/office/drawing/2014/main" id="{F7A6D9CD-866B-4BE2-A694-D9307263E6A0}"/>
              </a:ext>
            </a:extLst>
          </p:cNvPr>
          <p:cNvGraphicFramePr>
            <a:graphicFrameLocks noChangeAspect="1"/>
          </p:cNvGraphicFramePr>
          <p:nvPr/>
        </p:nvGraphicFramePr>
        <p:xfrm>
          <a:off x="5401920" y="3886402"/>
          <a:ext cx="3231602" cy="2340000"/>
        </p:xfrm>
        <a:graphic>
          <a:graphicData uri="http://schemas.openxmlformats.org/presentationml/2006/ole">
            <mc:AlternateContent xmlns:mc="http://schemas.openxmlformats.org/markup-compatibility/2006">
              <mc:Choice xmlns:v="urn:schemas-microsoft-com:vml" Requires="v">
                <p:oleObj spid="_x0000_s10291" name="Visio" r:id="rId11" imgW="2819329" imgH="2042129" progId="Visio.Drawing.15">
                  <p:embed/>
                </p:oleObj>
              </mc:Choice>
              <mc:Fallback>
                <p:oleObj name="Visio" r:id="rId11" imgW="2819329" imgH="2042129" progId="Visio.Drawing.15">
                  <p:embed/>
                  <p:pic>
                    <p:nvPicPr>
                      <p:cNvPr id="43" name="对象 42">
                        <a:extLst>
                          <a:ext uri="{FF2B5EF4-FFF2-40B4-BE49-F238E27FC236}">
                            <a16:creationId xmlns:a16="http://schemas.microsoft.com/office/drawing/2014/main" id="{F7A6D9CD-866B-4BE2-A694-D9307263E6A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401920" y="3886402"/>
                        <a:ext cx="3231602" cy="2340000"/>
                      </a:xfrm>
                      <a:prstGeom prst="rect">
                        <a:avLst/>
                      </a:prstGeom>
                      <a:noFill/>
                    </p:spPr>
                  </p:pic>
                </p:oleObj>
              </mc:Fallback>
            </mc:AlternateContent>
          </a:graphicData>
        </a:graphic>
      </p:graphicFrame>
      <p:graphicFrame>
        <p:nvGraphicFramePr>
          <p:cNvPr id="48" name="对象 47">
            <a:extLst>
              <a:ext uri="{FF2B5EF4-FFF2-40B4-BE49-F238E27FC236}">
                <a16:creationId xmlns:a16="http://schemas.microsoft.com/office/drawing/2014/main" id="{DE7CBA29-19EA-4299-BA86-456077981BEF}"/>
              </a:ext>
            </a:extLst>
          </p:cNvPr>
          <p:cNvGraphicFramePr>
            <a:graphicFrameLocks noChangeAspect="1"/>
          </p:cNvGraphicFramePr>
          <p:nvPr/>
        </p:nvGraphicFramePr>
        <p:xfrm>
          <a:off x="8512950" y="3937703"/>
          <a:ext cx="3231602" cy="2340000"/>
        </p:xfrm>
        <a:graphic>
          <a:graphicData uri="http://schemas.openxmlformats.org/presentationml/2006/ole">
            <mc:AlternateContent xmlns:mc="http://schemas.openxmlformats.org/markup-compatibility/2006">
              <mc:Choice xmlns:v="urn:schemas-microsoft-com:vml" Requires="v">
                <p:oleObj spid="_x0000_s10292" name="Visio" r:id="rId13" imgW="2819329" imgH="2042129" progId="Visio.Drawing.15">
                  <p:embed/>
                </p:oleObj>
              </mc:Choice>
              <mc:Fallback>
                <p:oleObj name="Visio" r:id="rId13" imgW="2819329" imgH="2042129" progId="Visio.Drawing.15">
                  <p:embed/>
                  <p:pic>
                    <p:nvPicPr>
                      <p:cNvPr id="48" name="对象 47">
                        <a:extLst>
                          <a:ext uri="{FF2B5EF4-FFF2-40B4-BE49-F238E27FC236}">
                            <a16:creationId xmlns:a16="http://schemas.microsoft.com/office/drawing/2014/main" id="{DE7CBA29-19EA-4299-BA86-456077981BE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12950" y="3937703"/>
                        <a:ext cx="3231602" cy="234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9" name="文本框 48">
            <a:extLst>
              <a:ext uri="{FF2B5EF4-FFF2-40B4-BE49-F238E27FC236}">
                <a16:creationId xmlns:a16="http://schemas.microsoft.com/office/drawing/2014/main" id="{D0D4C911-5C1F-4DC1-AC81-25C4C6DE99BC}"/>
              </a:ext>
            </a:extLst>
          </p:cNvPr>
          <p:cNvSpPr txBox="1"/>
          <p:nvPr/>
        </p:nvSpPr>
        <p:spPr>
          <a:xfrm>
            <a:off x="2414592" y="6159323"/>
            <a:ext cx="2925264"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3-3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各关节角位移变化曲线</a:t>
            </a:r>
          </a:p>
        </p:txBody>
      </p:sp>
      <p:sp>
        <p:nvSpPr>
          <p:cNvPr id="50" name="文本框 49">
            <a:extLst>
              <a:ext uri="{FF2B5EF4-FFF2-40B4-BE49-F238E27FC236}">
                <a16:creationId xmlns:a16="http://schemas.microsoft.com/office/drawing/2014/main" id="{BC56CB6B-74EB-4780-A62B-F907D5A5B935}"/>
              </a:ext>
            </a:extLst>
          </p:cNvPr>
          <p:cNvSpPr txBox="1"/>
          <p:nvPr/>
        </p:nvSpPr>
        <p:spPr>
          <a:xfrm>
            <a:off x="5494803" y="6161873"/>
            <a:ext cx="29252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3-4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各关节角速度变化曲线</a:t>
            </a:r>
          </a:p>
        </p:txBody>
      </p:sp>
      <p:sp>
        <p:nvSpPr>
          <p:cNvPr id="51" name="文本框 50">
            <a:extLst>
              <a:ext uri="{FF2B5EF4-FFF2-40B4-BE49-F238E27FC236}">
                <a16:creationId xmlns:a16="http://schemas.microsoft.com/office/drawing/2014/main" id="{263C5A0C-634A-4A38-BF7B-00483B6FB1CA}"/>
              </a:ext>
            </a:extLst>
          </p:cNvPr>
          <p:cNvSpPr txBox="1"/>
          <p:nvPr/>
        </p:nvSpPr>
        <p:spPr>
          <a:xfrm>
            <a:off x="8633522" y="6168889"/>
            <a:ext cx="3084283"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3-5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各关节角加速度变化曲线</a:t>
            </a:r>
          </a:p>
        </p:txBody>
      </p:sp>
      <p:sp>
        <p:nvSpPr>
          <p:cNvPr id="29" name="文本框 28">
            <a:extLst>
              <a:ext uri="{FF2B5EF4-FFF2-40B4-BE49-F238E27FC236}">
                <a16:creationId xmlns:a16="http://schemas.microsoft.com/office/drawing/2014/main" id="{3F5658BF-6C57-4973-985D-6E9CBE697704}"/>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23878373"/>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83F60DE9-575F-4700-90E5-4F3C82D65135}"/>
              </a:ext>
            </a:extLst>
          </p:cNvPr>
          <p:cNvSpPr/>
          <p:nvPr/>
        </p:nvSpPr>
        <p:spPr>
          <a:xfrm>
            <a:off x="5707464" y="340587"/>
            <a:ext cx="6484536" cy="178634"/>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动力学分析与仿真</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4</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grpSp>
        <p:nvGrpSpPr>
          <p:cNvPr id="14" name="组合 13">
            <a:extLst>
              <a:ext uri="{FF2B5EF4-FFF2-40B4-BE49-F238E27FC236}">
                <a16:creationId xmlns:a16="http://schemas.microsoft.com/office/drawing/2014/main" id="{8A1C1E3A-2EDC-4399-8F62-D52A18B264DB}"/>
              </a:ext>
            </a:extLst>
          </p:cNvPr>
          <p:cNvGrpSpPr/>
          <p:nvPr/>
        </p:nvGrpSpPr>
        <p:grpSpPr>
          <a:xfrm>
            <a:off x="2406667" y="770665"/>
            <a:ext cx="7009707" cy="461665"/>
            <a:chOff x="2406667" y="770881"/>
            <a:chExt cx="7009707" cy="461665"/>
          </a:xfrm>
        </p:grpSpPr>
        <p:sp>
          <p:nvSpPr>
            <p:cNvPr id="15" name="Freeform 74">
              <a:extLst>
                <a:ext uri="{FF2B5EF4-FFF2-40B4-BE49-F238E27FC236}">
                  <a16:creationId xmlns:a16="http://schemas.microsoft.com/office/drawing/2014/main" id="{8DCED90C-73FC-44FA-97F5-1BF31349DD43}"/>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8B001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文本框 4">
              <a:extLst>
                <a:ext uri="{FF2B5EF4-FFF2-40B4-BE49-F238E27FC236}">
                  <a16:creationId xmlns:a16="http://schemas.microsoft.com/office/drawing/2014/main" id="{5EB08FBA-645C-48DF-966F-9B70C0749316}"/>
                </a:ext>
              </a:extLst>
            </p:cNvPr>
            <p:cNvSpPr txBox="1">
              <a:spLocks noChangeArrowheads="1"/>
            </p:cNvSpPr>
            <p:nvPr/>
          </p:nvSpPr>
          <p:spPr bwMode="auto">
            <a:xfrm>
              <a:off x="2877809" y="770881"/>
              <a:ext cx="6538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机械臂动力学分析</a:t>
              </a:r>
            </a:p>
          </p:txBody>
        </p:sp>
      </p:grpSp>
      <p:sp>
        <p:nvSpPr>
          <p:cNvPr id="17" name="文本框 16">
            <a:extLst>
              <a:ext uri="{FF2B5EF4-FFF2-40B4-BE49-F238E27FC236}">
                <a16:creationId xmlns:a16="http://schemas.microsoft.com/office/drawing/2014/main" id="{FD3A1CE7-6475-4537-B496-7031AC41B17E}"/>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18" name="文本框 17">
            <a:extLst>
              <a:ext uri="{FF2B5EF4-FFF2-40B4-BE49-F238E27FC236}">
                <a16:creationId xmlns:a16="http://schemas.microsoft.com/office/drawing/2014/main" id="{20832952-EBAC-41CB-BFED-AAA063E02CD3}"/>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19" name="文本框 18">
            <a:extLst>
              <a:ext uri="{FF2B5EF4-FFF2-40B4-BE49-F238E27FC236}">
                <a16:creationId xmlns:a16="http://schemas.microsoft.com/office/drawing/2014/main" id="{DBBFCBE5-913B-4E45-8B0D-9B1AC062D0F1}"/>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20" name="文本框 19">
            <a:extLst>
              <a:ext uri="{FF2B5EF4-FFF2-40B4-BE49-F238E27FC236}">
                <a16:creationId xmlns:a16="http://schemas.microsoft.com/office/drawing/2014/main" id="{79CFCB37-4CF3-429E-840F-87CA166A5B55}"/>
              </a:ext>
            </a:extLst>
          </p:cNvPr>
          <p:cNvSpPr txBox="1"/>
          <p:nvPr/>
        </p:nvSpPr>
        <p:spPr>
          <a:xfrm>
            <a:off x="-2" y="4379986"/>
            <a:ext cx="2218937"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sp>
        <p:nvSpPr>
          <p:cNvPr id="22" name="文本框 21">
            <a:extLst>
              <a:ext uri="{FF2B5EF4-FFF2-40B4-BE49-F238E27FC236}">
                <a16:creationId xmlns:a16="http://schemas.microsoft.com/office/drawing/2014/main" id="{CB47F735-5D10-4EAE-92CB-458B95E29ECB}"/>
              </a:ext>
            </a:extLst>
          </p:cNvPr>
          <p:cNvSpPr txBox="1"/>
          <p:nvPr/>
        </p:nvSpPr>
        <p:spPr>
          <a:xfrm>
            <a:off x="2595802" y="1519414"/>
            <a:ext cx="26365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机械臂</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系统的总动能：</a:t>
            </a:r>
          </a:p>
        </p:txBody>
      </p:sp>
      <p:graphicFrame>
        <p:nvGraphicFramePr>
          <p:cNvPr id="23" name="对象 22">
            <a:extLst>
              <a:ext uri="{FF2B5EF4-FFF2-40B4-BE49-F238E27FC236}">
                <a16:creationId xmlns:a16="http://schemas.microsoft.com/office/drawing/2014/main" id="{B8CA7158-C183-4C0D-9336-FD1C73F3C923}"/>
              </a:ext>
            </a:extLst>
          </p:cNvPr>
          <p:cNvGraphicFramePr>
            <a:graphicFrameLocks noChangeAspect="1"/>
          </p:cNvGraphicFramePr>
          <p:nvPr/>
        </p:nvGraphicFramePr>
        <p:xfrm>
          <a:off x="5651500" y="1408113"/>
          <a:ext cx="4259263" cy="660400"/>
        </p:xfrm>
        <a:graphic>
          <a:graphicData uri="http://schemas.openxmlformats.org/presentationml/2006/ole">
            <mc:AlternateContent xmlns:mc="http://schemas.openxmlformats.org/markup-compatibility/2006">
              <mc:Choice xmlns:v="urn:schemas-microsoft-com:vml" Requires="v">
                <p:oleObj spid="_x0000_s11330" name="Equation" r:id="rId5" imgW="4228920" imgH="660240" progId="Equation.DSMT4">
                  <p:embed/>
                </p:oleObj>
              </mc:Choice>
              <mc:Fallback>
                <p:oleObj name="Equation" r:id="rId5" imgW="4228920" imgH="660240" progId="Equation.DSMT4">
                  <p:embed/>
                  <p:pic>
                    <p:nvPicPr>
                      <p:cNvPr id="23" name="对象 22">
                        <a:extLst>
                          <a:ext uri="{FF2B5EF4-FFF2-40B4-BE49-F238E27FC236}">
                            <a16:creationId xmlns:a16="http://schemas.microsoft.com/office/drawing/2014/main" id="{B8CA7158-C183-4C0D-9336-FD1C73F3C923}"/>
                          </a:ext>
                        </a:extLst>
                      </p:cNvPr>
                      <p:cNvPicPr>
                        <a:picLocks noChangeAspect="1" noChangeArrowheads="1"/>
                      </p:cNvPicPr>
                      <p:nvPr/>
                    </p:nvPicPr>
                    <p:blipFill>
                      <a:blip r:embed="rId6"/>
                      <a:srcRect/>
                      <a:stretch>
                        <a:fillRect/>
                      </a:stretch>
                    </p:blipFill>
                    <p:spPr bwMode="auto">
                      <a:xfrm>
                        <a:off x="5651500" y="1408113"/>
                        <a:ext cx="4259263" cy="660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文本框 23">
            <a:extLst>
              <a:ext uri="{FF2B5EF4-FFF2-40B4-BE49-F238E27FC236}">
                <a16:creationId xmlns:a16="http://schemas.microsoft.com/office/drawing/2014/main" id="{A3677FD9-527A-44A5-9250-48C6B57A605B}"/>
              </a:ext>
            </a:extLst>
          </p:cNvPr>
          <p:cNvSpPr txBox="1"/>
          <p:nvPr/>
        </p:nvSpPr>
        <p:spPr>
          <a:xfrm>
            <a:off x="2595802" y="2294951"/>
            <a:ext cx="26365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机械臂</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系统的总位能：</a:t>
            </a:r>
          </a:p>
        </p:txBody>
      </p:sp>
      <p:graphicFrame>
        <p:nvGraphicFramePr>
          <p:cNvPr id="25" name="对象 24">
            <a:extLst>
              <a:ext uri="{FF2B5EF4-FFF2-40B4-BE49-F238E27FC236}">
                <a16:creationId xmlns:a16="http://schemas.microsoft.com/office/drawing/2014/main" id="{84CEF801-045C-4073-AF9D-959E34A0945F}"/>
              </a:ext>
            </a:extLst>
          </p:cNvPr>
          <p:cNvGraphicFramePr>
            <a:graphicFrameLocks noChangeAspect="1"/>
          </p:cNvGraphicFramePr>
          <p:nvPr/>
        </p:nvGraphicFramePr>
        <p:xfrm>
          <a:off x="5586413" y="2257425"/>
          <a:ext cx="3962400" cy="604838"/>
        </p:xfrm>
        <a:graphic>
          <a:graphicData uri="http://schemas.openxmlformats.org/presentationml/2006/ole">
            <mc:AlternateContent xmlns:mc="http://schemas.openxmlformats.org/markup-compatibility/2006">
              <mc:Choice xmlns:v="urn:schemas-microsoft-com:vml" Requires="v">
                <p:oleObj spid="_x0000_s11331" name="Equation" r:id="rId7" imgW="3949560" imgH="622080" progId="Equation.DSMT4">
                  <p:embed/>
                </p:oleObj>
              </mc:Choice>
              <mc:Fallback>
                <p:oleObj name="Equation" r:id="rId7" imgW="3949560" imgH="622080" progId="Equation.DSMT4">
                  <p:embed/>
                  <p:pic>
                    <p:nvPicPr>
                      <p:cNvPr id="25" name="对象 24">
                        <a:extLst>
                          <a:ext uri="{FF2B5EF4-FFF2-40B4-BE49-F238E27FC236}">
                            <a16:creationId xmlns:a16="http://schemas.microsoft.com/office/drawing/2014/main" id="{84CEF801-045C-4073-AF9D-959E34A0945F}"/>
                          </a:ext>
                        </a:extLst>
                      </p:cNvPr>
                      <p:cNvPicPr>
                        <a:picLocks noChangeAspect="1" noChangeArrowheads="1"/>
                      </p:cNvPicPr>
                      <p:nvPr/>
                    </p:nvPicPr>
                    <p:blipFill>
                      <a:blip r:embed="rId8"/>
                      <a:srcRect/>
                      <a:stretch>
                        <a:fillRect/>
                      </a:stretch>
                    </p:blipFill>
                    <p:spPr bwMode="auto">
                      <a:xfrm>
                        <a:off x="5586413" y="2257425"/>
                        <a:ext cx="3962400" cy="604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文本框 25">
            <a:extLst>
              <a:ext uri="{FF2B5EF4-FFF2-40B4-BE49-F238E27FC236}">
                <a16:creationId xmlns:a16="http://schemas.microsoft.com/office/drawing/2014/main" id="{F685BC38-8C60-467B-8EE1-D6A565C09484}"/>
              </a:ext>
            </a:extLst>
          </p:cNvPr>
          <p:cNvSpPr txBox="1"/>
          <p:nvPr/>
        </p:nvSpPr>
        <p:spPr>
          <a:xfrm>
            <a:off x="2595802" y="3134649"/>
            <a:ext cx="35401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机械臂</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系统的拉格朗日方程：</a:t>
            </a:r>
          </a:p>
        </p:txBody>
      </p:sp>
      <p:graphicFrame>
        <p:nvGraphicFramePr>
          <p:cNvPr id="27" name="对象 26">
            <a:extLst>
              <a:ext uri="{FF2B5EF4-FFF2-40B4-BE49-F238E27FC236}">
                <a16:creationId xmlns:a16="http://schemas.microsoft.com/office/drawing/2014/main" id="{C2738268-9759-48D4-8B52-0A97E8D8F769}"/>
              </a:ext>
            </a:extLst>
          </p:cNvPr>
          <p:cNvGraphicFramePr>
            <a:graphicFrameLocks noChangeAspect="1"/>
          </p:cNvGraphicFramePr>
          <p:nvPr/>
        </p:nvGraphicFramePr>
        <p:xfrm>
          <a:off x="3298825" y="3654425"/>
          <a:ext cx="7150100" cy="768350"/>
        </p:xfrm>
        <a:graphic>
          <a:graphicData uri="http://schemas.openxmlformats.org/presentationml/2006/ole">
            <mc:AlternateContent xmlns:mc="http://schemas.openxmlformats.org/markup-compatibility/2006">
              <mc:Choice xmlns:v="urn:schemas-microsoft-com:vml" Requires="v">
                <p:oleObj spid="_x0000_s11332" name="Equation" r:id="rId9" imgW="7149960" imgH="787320" progId="Equation.DSMT4">
                  <p:embed/>
                </p:oleObj>
              </mc:Choice>
              <mc:Fallback>
                <p:oleObj name="Equation" r:id="rId9" imgW="7149960" imgH="787320" progId="Equation.DSMT4">
                  <p:embed/>
                  <p:pic>
                    <p:nvPicPr>
                      <p:cNvPr id="27" name="对象 26">
                        <a:extLst>
                          <a:ext uri="{FF2B5EF4-FFF2-40B4-BE49-F238E27FC236}">
                            <a16:creationId xmlns:a16="http://schemas.microsoft.com/office/drawing/2014/main" id="{C2738268-9759-48D4-8B52-0A97E8D8F769}"/>
                          </a:ext>
                        </a:extLst>
                      </p:cNvPr>
                      <p:cNvPicPr>
                        <a:picLocks noChangeAspect="1" noChangeArrowheads="1"/>
                      </p:cNvPicPr>
                      <p:nvPr/>
                    </p:nvPicPr>
                    <p:blipFill>
                      <a:blip r:embed="rId10"/>
                      <a:srcRect/>
                      <a:stretch>
                        <a:fillRect/>
                      </a:stretch>
                    </p:blipFill>
                    <p:spPr bwMode="auto">
                      <a:xfrm>
                        <a:off x="3298825" y="3654425"/>
                        <a:ext cx="7150100" cy="768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文本框 27">
            <a:extLst>
              <a:ext uri="{FF2B5EF4-FFF2-40B4-BE49-F238E27FC236}">
                <a16:creationId xmlns:a16="http://schemas.microsoft.com/office/drawing/2014/main" id="{59092009-1ED6-4E8C-8CB5-54356AF1A293}"/>
              </a:ext>
            </a:extLst>
          </p:cNvPr>
          <p:cNvSpPr txBox="1"/>
          <p:nvPr/>
        </p:nvSpPr>
        <p:spPr>
          <a:xfrm>
            <a:off x="2595802" y="4564652"/>
            <a:ext cx="3540198"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机械臂</a:t>
            </a:r>
            <a:r>
              <a:rPr kumimoji="0" lang="zh-CN" altLang="en-US" sz="2000" b="0" i="0" u="none" strike="noStrike" kern="12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各关节驱动力矩：</a:t>
            </a:r>
          </a:p>
        </p:txBody>
      </p:sp>
      <p:graphicFrame>
        <p:nvGraphicFramePr>
          <p:cNvPr id="29" name="对象 28">
            <a:extLst>
              <a:ext uri="{FF2B5EF4-FFF2-40B4-BE49-F238E27FC236}">
                <a16:creationId xmlns:a16="http://schemas.microsoft.com/office/drawing/2014/main" id="{0626CD5E-560A-4A73-BCC4-C97B512B7444}"/>
              </a:ext>
            </a:extLst>
          </p:cNvPr>
          <p:cNvGraphicFramePr>
            <a:graphicFrameLocks noChangeAspect="1"/>
          </p:cNvGraphicFramePr>
          <p:nvPr/>
        </p:nvGraphicFramePr>
        <p:xfrm>
          <a:off x="3136900" y="5111750"/>
          <a:ext cx="8366125" cy="1382713"/>
        </p:xfrm>
        <a:graphic>
          <a:graphicData uri="http://schemas.openxmlformats.org/presentationml/2006/ole">
            <mc:AlternateContent xmlns:mc="http://schemas.openxmlformats.org/markup-compatibility/2006">
              <mc:Choice xmlns:v="urn:schemas-microsoft-com:vml" Requires="v">
                <p:oleObj spid="_x0000_s11333" name="Equation" r:id="rId11" imgW="8343720" imgH="1396800" progId="Equation.DSMT4">
                  <p:embed/>
                </p:oleObj>
              </mc:Choice>
              <mc:Fallback>
                <p:oleObj name="Equation" r:id="rId11" imgW="8343720" imgH="1396800" progId="Equation.DSMT4">
                  <p:embed/>
                  <p:pic>
                    <p:nvPicPr>
                      <p:cNvPr id="29" name="对象 28">
                        <a:extLst>
                          <a:ext uri="{FF2B5EF4-FFF2-40B4-BE49-F238E27FC236}">
                            <a16:creationId xmlns:a16="http://schemas.microsoft.com/office/drawing/2014/main" id="{0626CD5E-560A-4A73-BCC4-C97B512B7444}"/>
                          </a:ext>
                        </a:extLst>
                      </p:cNvPr>
                      <p:cNvPicPr>
                        <a:picLocks noChangeAspect="1" noChangeArrowheads="1"/>
                      </p:cNvPicPr>
                      <p:nvPr/>
                    </p:nvPicPr>
                    <p:blipFill>
                      <a:blip r:embed="rId12"/>
                      <a:srcRect/>
                      <a:stretch>
                        <a:fillRect/>
                      </a:stretch>
                    </p:blipFill>
                    <p:spPr bwMode="auto">
                      <a:xfrm>
                        <a:off x="3136900" y="5111750"/>
                        <a:ext cx="8366125" cy="1382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文本框 29">
            <a:extLst>
              <a:ext uri="{FF2B5EF4-FFF2-40B4-BE49-F238E27FC236}">
                <a16:creationId xmlns:a16="http://schemas.microsoft.com/office/drawing/2014/main" id="{6B5099AB-2605-4ECC-A997-67DC88DC8976}"/>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2733888326"/>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83F60DE9-575F-4700-90E5-4F3C82D65135}"/>
              </a:ext>
            </a:extLst>
          </p:cNvPr>
          <p:cNvSpPr/>
          <p:nvPr/>
        </p:nvSpPr>
        <p:spPr>
          <a:xfrm>
            <a:off x="5707464" y="340587"/>
            <a:ext cx="6484536" cy="178634"/>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动力学分析与仿真</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4</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grpSp>
        <p:nvGrpSpPr>
          <p:cNvPr id="14" name="组合 13">
            <a:extLst>
              <a:ext uri="{FF2B5EF4-FFF2-40B4-BE49-F238E27FC236}">
                <a16:creationId xmlns:a16="http://schemas.microsoft.com/office/drawing/2014/main" id="{8A1C1E3A-2EDC-4399-8F62-D52A18B264DB}"/>
              </a:ext>
            </a:extLst>
          </p:cNvPr>
          <p:cNvGrpSpPr/>
          <p:nvPr/>
        </p:nvGrpSpPr>
        <p:grpSpPr>
          <a:xfrm>
            <a:off x="2406667" y="770665"/>
            <a:ext cx="7009707" cy="461665"/>
            <a:chOff x="2406667" y="770881"/>
            <a:chExt cx="7009707" cy="461665"/>
          </a:xfrm>
        </p:grpSpPr>
        <p:sp>
          <p:nvSpPr>
            <p:cNvPr id="15" name="Freeform 74">
              <a:extLst>
                <a:ext uri="{FF2B5EF4-FFF2-40B4-BE49-F238E27FC236}">
                  <a16:creationId xmlns:a16="http://schemas.microsoft.com/office/drawing/2014/main" id="{8DCED90C-73FC-44FA-97F5-1BF31349DD43}"/>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8B001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文本框 4">
              <a:extLst>
                <a:ext uri="{FF2B5EF4-FFF2-40B4-BE49-F238E27FC236}">
                  <a16:creationId xmlns:a16="http://schemas.microsoft.com/office/drawing/2014/main" id="{5EB08FBA-645C-48DF-966F-9B70C0749316}"/>
                </a:ext>
              </a:extLst>
            </p:cNvPr>
            <p:cNvSpPr txBox="1">
              <a:spLocks noChangeArrowheads="1"/>
            </p:cNvSpPr>
            <p:nvPr/>
          </p:nvSpPr>
          <p:spPr bwMode="auto">
            <a:xfrm>
              <a:off x="2877809" y="770881"/>
              <a:ext cx="6538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ADAMS</a:t>
              </a: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动力学仿真</a:t>
              </a:r>
            </a:p>
          </p:txBody>
        </p:sp>
      </p:grpSp>
      <p:sp>
        <p:nvSpPr>
          <p:cNvPr id="17" name="文本框 16">
            <a:extLst>
              <a:ext uri="{FF2B5EF4-FFF2-40B4-BE49-F238E27FC236}">
                <a16:creationId xmlns:a16="http://schemas.microsoft.com/office/drawing/2014/main" id="{FD3A1CE7-6475-4537-B496-7031AC41B17E}"/>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18" name="文本框 17">
            <a:extLst>
              <a:ext uri="{FF2B5EF4-FFF2-40B4-BE49-F238E27FC236}">
                <a16:creationId xmlns:a16="http://schemas.microsoft.com/office/drawing/2014/main" id="{20832952-EBAC-41CB-BFED-AAA063E02CD3}"/>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19" name="文本框 18">
            <a:extLst>
              <a:ext uri="{FF2B5EF4-FFF2-40B4-BE49-F238E27FC236}">
                <a16:creationId xmlns:a16="http://schemas.microsoft.com/office/drawing/2014/main" id="{DBBFCBE5-913B-4E45-8B0D-9B1AC062D0F1}"/>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20" name="文本框 19">
            <a:extLst>
              <a:ext uri="{FF2B5EF4-FFF2-40B4-BE49-F238E27FC236}">
                <a16:creationId xmlns:a16="http://schemas.microsoft.com/office/drawing/2014/main" id="{79CFCB37-4CF3-429E-840F-87CA166A5B55}"/>
              </a:ext>
            </a:extLst>
          </p:cNvPr>
          <p:cNvSpPr txBox="1"/>
          <p:nvPr/>
        </p:nvSpPr>
        <p:spPr>
          <a:xfrm>
            <a:off x="-2" y="4379986"/>
            <a:ext cx="2218937"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sp>
        <p:nvSpPr>
          <p:cNvPr id="23" name="文本框 22">
            <a:extLst>
              <a:ext uri="{FF2B5EF4-FFF2-40B4-BE49-F238E27FC236}">
                <a16:creationId xmlns:a16="http://schemas.microsoft.com/office/drawing/2014/main" id="{1BE5892D-1847-407D-9848-BC6473384911}"/>
              </a:ext>
            </a:extLst>
          </p:cNvPr>
          <p:cNvSpPr txBox="1"/>
          <p:nvPr/>
        </p:nvSpPr>
        <p:spPr>
          <a:xfrm>
            <a:off x="2583287" y="3799805"/>
            <a:ext cx="2925264"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4-1 ADAMS</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工作环境配置</a:t>
            </a:r>
          </a:p>
        </p:txBody>
      </p:sp>
      <p:sp>
        <p:nvSpPr>
          <p:cNvPr id="25" name="文本框 24">
            <a:extLst>
              <a:ext uri="{FF2B5EF4-FFF2-40B4-BE49-F238E27FC236}">
                <a16:creationId xmlns:a16="http://schemas.microsoft.com/office/drawing/2014/main" id="{59D304AC-113F-4F43-B4F8-C10D7500ABA3}"/>
              </a:ext>
            </a:extLst>
          </p:cNvPr>
          <p:cNvSpPr txBox="1"/>
          <p:nvPr/>
        </p:nvSpPr>
        <p:spPr>
          <a:xfrm>
            <a:off x="7245747" y="1373957"/>
            <a:ext cx="3407969"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4-1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机械臂各构件的运动约束关系</a:t>
            </a:r>
          </a:p>
        </p:txBody>
      </p:sp>
      <p:sp>
        <p:nvSpPr>
          <p:cNvPr id="26" name="文本框 25">
            <a:extLst>
              <a:ext uri="{FF2B5EF4-FFF2-40B4-BE49-F238E27FC236}">
                <a16:creationId xmlns:a16="http://schemas.microsoft.com/office/drawing/2014/main" id="{E4DF8E7B-9975-4DA1-8C00-B88C224B8863}"/>
              </a:ext>
            </a:extLst>
          </p:cNvPr>
          <p:cNvSpPr txBox="1"/>
          <p:nvPr/>
        </p:nvSpPr>
        <p:spPr>
          <a:xfrm>
            <a:off x="2498653" y="4297142"/>
            <a:ext cx="9430690" cy="2250616"/>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1</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）环境设置：设置“单位”为“</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MMKS”</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；设置重力方向为“</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-Z”</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方向，大小为 </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9806.65mm/s2 </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endPar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2</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）导入机械臂三维模型，在 </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SOLIDWORKS </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软件中将外骨骼模型导出为 </a:t>
            </a:r>
            <a:r>
              <a:rPr kumimoji="0" lang="en-US" altLang="zh-CN" sz="1600" b="0"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rPr>
              <a:t>parasolid</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 </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格式的文件，然后将其导入 </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ADAMS </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中。</a:t>
            </a:r>
            <a:endPar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3</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）定义构件材料属性，将机械臂主体构件材料定义为“</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Aluminum”</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 </a:t>
            </a:r>
            <a:endPar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4</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）修改构件名称与颜色，使模型美观化，仿真结果直观化。 </a:t>
            </a:r>
            <a:endPar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5</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）添加约束，设置外骨骼机械臂 </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ADAMS </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仿真模型各构件间的运动约束关系如表 </a:t>
            </a:r>
            <a:r>
              <a:rPr kumimoji="0" lang="en-US" altLang="zh-CN"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4-1 </a:t>
            </a:r>
            <a:r>
              <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所示。</a:t>
            </a:r>
            <a:endParaRPr kumimoji="0" lang="zh-CN" altLang="en-US" sz="16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94069757-3C45-4FC8-B43A-AE4038622A93}"/>
              </a:ext>
            </a:extLst>
          </p:cNvPr>
          <p:cNvPicPr>
            <a:picLocks noChangeAspect="1"/>
          </p:cNvPicPr>
          <p:nvPr/>
        </p:nvPicPr>
        <p:blipFill>
          <a:blip r:embed="rId4"/>
          <a:stretch>
            <a:fillRect/>
          </a:stretch>
        </p:blipFill>
        <p:spPr>
          <a:xfrm>
            <a:off x="2533218" y="1640962"/>
            <a:ext cx="3025402" cy="1973751"/>
          </a:xfrm>
          <a:prstGeom prst="rect">
            <a:avLst/>
          </a:prstGeom>
        </p:spPr>
      </p:pic>
      <p:pic>
        <p:nvPicPr>
          <p:cNvPr id="4" name="图片 3">
            <a:extLst>
              <a:ext uri="{FF2B5EF4-FFF2-40B4-BE49-F238E27FC236}">
                <a16:creationId xmlns:a16="http://schemas.microsoft.com/office/drawing/2014/main" id="{3C1775E1-9077-4FC7-A9BA-48F69CDBCADA}"/>
              </a:ext>
            </a:extLst>
          </p:cNvPr>
          <p:cNvPicPr>
            <a:picLocks noChangeAspect="1"/>
          </p:cNvPicPr>
          <p:nvPr/>
        </p:nvPicPr>
        <p:blipFill>
          <a:blip r:embed="rId5"/>
          <a:stretch>
            <a:fillRect/>
          </a:stretch>
        </p:blipFill>
        <p:spPr>
          <a:xfrm>
            <a:off x="6096000" y="1854139"/>
            <a:ext cx="5867908" cy="2194750"/>
          </a:xfrm>
          <a:prstGeom prst="rect">
            <a:avLst/>
          </a:prstGeom>
        </p:spPr>
      </p:pic>
      <p:sp>
        <p:nvSpPr>
          <p:cNvPr id="22" name="文本框 21">
            <a:extLst>
              <a:ext uri="{FF2B5EF4-FFF2-40B4-BE49-F238E27FC236}">
                <a16:creationId xmlns:a16="http://schemas.microsoft.com/office/drawing/2014/main" id="{CC98AED0-6F8A-4C03-AB96-83C5623B20BF}"/>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3198736035"/>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83F60DE9-575F-4700-90E5-4F3C82D65135}"/>
              </a:ext>
            </a:extLst>
          </p:cNvPr>
          <p:cNvSpPr/>
          <p:nvPr/>
        </p:nvSpPr>
        <p:spPr>
          <a:xfrm>
            <a:off x="5707464" y="340587"/>
            <a:ext cx="6484536" cy="178634"/>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动力学分析与仿真</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4</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grpSp>
        <p:nvGrpSpPr>
          <p:cNvPr id="14" name="组合 13">
            <a:extLst>
              <a:ext uri="{FF2B5EF4-FFF2-40B4-BE49-F238E27FC236}">
                <a16:creationId xmlns:a16="http://schemas.microsoft.com/office/drawing/2014/main" id="{8A1C1E3A-2EDC-4399-8F62-D52A18B264DB}"/>
              </a:ext>
            </a:extLst>
          </p:cNvPr>
          <p:cNvGrpSpPr/>
          <p:nvPr/>
        </p:nvGrpSpPr>
        <p:grpSpPr>
          <a:xfrm>
            <a:off x="2406667" y="770665"/>
            <a:ext cx="7009707" cy="461665"/>
            <a:chOff x="2406667" y="770881"/>
            <a:chExt cx="7009707" cy="461665"/>
          </a:xfrm>
        </p:grpSpPr>
        <p:sp>
          <p:nvSpPr>
            <p:cNvPr id="15" name="Freeform 74">
              <a:extLst>
                <a:ext uri="{FF2B5EF4-FFF2-40B4-BE49-F238E27FC236}">
                  <a16:creationId xmlns:a16="http://schemas.microsoft.com/office/drawing/2014/main" id="{8DCED90C-73FC-44FA-97F5-1BF31349DD43}"/>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8B001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文本框 4">
              <a:extLst>
                <a:ext uri="{FF2B5EF4-FFF2-40B4-BE49-F238E27FC236}">
                  <a16:creationId xmlns:a16="http://schemas.microsoft.com/office/drawing/2014/main" id="{5EB08FBA-645C-48DF-966F-9B70C0749316}"/>
                </a:ext>
              </a:extLst>
            </p:cNvPr>
            <p:cNvSpPr txBox="1">
              <a:spLocks noChangeArrowheads="1"/>
            </p:cNvSpPr>
            <p:nvPr/>
          </p:nvSpPr>
          <p:spPr bwMode="auto">
            <a:xfrm>
              <a:off x="2877809" y="770881"/>
              <a:ext cx="653856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ADAMS</a:t>
              </a: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动力学仿真</a:t>
              </a:r>
            </a:p>
          </p:txBody>
        </p:sp>
      </p:grpSp>
      <p:sp>
        <p:nvSpPr>
          <p:cNvPr id="17" name="文本框 16">
            <a:extLst>
              <a:ext uri="{FF2B5EF4-FFF2-40B4-BE49-F238E27FC236}">
                <a16:creationId xmlns:a16="http://schemas.microsoft.com/office/drawing/2014/main" id="{FD3A1CE7-6475-4537-B496-7031AC41B17E}"/>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18" name="文本框 17">
            <a:extLst>
              <a:ext uri="{FF2B5EF4-FFF2-40B4-BE49-F238E27FC236}">
                <a16:creationId xmlns:a16="http://schemas.microsoft.com/office/drawing/2014/main" id="{20832952-EBAC-41CB-BFED-AAA063E02CD3}"/>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19" name="文本框 18">
            <a:extLst>
              <a:ext uri="{FF2B5EF4-FFF2-40B4-BE49-F238E27FC236}">
                <a16:creationId xmlns:a16="http://schemas.microsoft.com/office/drawing/2014/main" id="{DBBFCBE5-913B-4E45-8B0D-9B1AC062D0F1}"/>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20" name="文本框 19">
            <a:extLst>
              <a:ext uri="{FF2B5EF4-FFF2-40B4-BE49-F238E27FC236}">
                <a16:creationId xmlns:a16="http://schemas.microsoft.com/office/drawing/2014/main" id="{79CFCB37-4CF3-429E-840F-87CA166A5B55}"/>
              </a:ext>
            </a:extLst>
          </p:cNvPr>
          <p:cNvSpPr txBox="1"/>
          <p:nvPr/>
        </p:nvSpPr>
        <p:spPr>
          <a:xfrm>
            <a:off x="-2" y="4379986"/>
            <a:ext cx="2218937"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pic>
        <p:nvPicPr>
          <p:cNvPr id="22" name="图片 17">
            <a:extLst>
              <a:ext uri="{FF2B5EF4-FFF2-40B4-BE49-F238E27FC236}">
                <a16:creationId xmlns:a16="http://schemas.microsoft.com/office/drawing/2014/main" id="{58CD0729-4252-4A98-8E5F-F6E9E79966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6920" t="3477" r="9048" b="5751"/>
          <a:stretch>
            <a:fillRect/>
          </a:stretch>
        </p:blipFill>
        <p:spPr bwMode="auto">
          <a:xfrm>
            <a:off x="2944488" y="1400618"/>
            <a:ext cx="2595692" cy="3046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2">
            <a:extLst>
              <a:ext uri="{FF2B5EF4-FFF2-40B4-BE49-F238E27FC236}">
                <a16:creationId xmlns:a16="http://schemas.microsoft.com/office/drawing/2014/main" id="{1BE5892D-1847-407D-9848-BC6473384911}"/>
              </a:ext>
            </a:extLst>
          </p:cNvPr>
          <p:cNvSpPr txBox="1"/>
          <p:nvPr/>
        </p:nvSpPr>
        <p:spPr>
          <a:xfrm>
            <a:off x="2751139" y="4592040"/>
            <a:ext cx="2925264"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4-2 ADAMS</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仿真模型</a:t>
            </a:r>
          </a:p>
        </p:txBody>
      </p:sp>
      <p:pic>
        <p:nvPicPr>
          <p:cNvPr id="24" name="图片 15">
            <a:extLst>
              <a:ext uri="{FF2B5EF4-FFF2-40B4-BE49-F238E27FC236}">
                <a16:creationId xmlns:a16="http://schemas.microsoft.com/office/drawing/2014/main" id="{9ED4CD10-9186-4578-99E3-78F26EF737C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94" t="1480" r="4231" b="1581"/>
          <a:stretch/>
        </p:blipFill>
        <p:spPr bwMode="auto">
          <a:xfrm>
            <a:off x="6005147" y="1323220"/>
            <a:ext cx="6096000" cy="30567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文本框 24">
            <a:extLst>
              <a:ext uri="{FF2B5EF4-FFF2-40B4-BE49-F238E27FC236}">
                <a16:creationId xmlns:a16="http://schemas.microsoft.com/office/drawing/2014/main" id="{59D304AC-113F-4F43-B4F8-C10D7500ABA3}"/>
              </a:ext>
            </a:extLst>
          </p:cNvPr>
          <p:cNvSpPr txBox="1"/>
          <p:nvPr/>
        </p:nvSpPr>
        <p:spPr>
          <a:xfrm>
            <a:off x="7440152" y="4580041"/>
            <a:ext cx="3407969"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4-3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机械臂各关节驱动力矩曲线</a:t>
            </a:r>
          </a:p>
        </p:txBody>
      </p:sp>
      <p:sp>
        <p:nvSpPr>
          <p:cNvPr id="26" name="文本框 25">
            <a:extLst>
              <a:ext uri="{FF2B5EF4-FFF2-40B4-BE49-F238E27FC236}">
                <a16:creationId xmlns:a16="http://schemas.microsoft.com/office/drawing/2014/main" id="{E4DF8E7B-9975-4DA1-8C00-B88C224B8863}"/>
              </a:ext>
            </a:extLst>
          </p:cNvPr>
          <p:cNvSpPr txBox="1"/>
          <p:nvPr/>
        </p:nvSpPr>
        <p:spPr>
          <a:xfrm>
            <a:off x="2595802" y="4909103"/>
            <a:ext cx="9578199" cy="1756635"/>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      在机械臂</a:t>
            </a: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仅受自重</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zh-CN" altLang="en-US" sz="18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各关节运动参数与轨迹规划所得参数保持一致</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的情况下，</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机械臂各关节驱动力矩变化平稳，最大驱动力矩约为 </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19Nm</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，最小驱动力矩为</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0</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JOINT_1 </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驱动力矩先从 </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11Nm</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减小为 </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0</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，后增大至 </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4.5Nm</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JOINT_2</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与</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JOINT_4 </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的驱动力矩均逐渐增大后保持平稳。</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JOINT_3</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与</a:t>
            </a:r>
            <a:r>
              <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JOINT_5 </a:t>
            </a:r>
            <a:r>
              <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均无负载，故关节驱动力矩始终为零。</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27" name="文本框 26">
            <a:extLst>
              <a:ext uri="{FF2B5EF4-FFF2-40B4-BE49-F238E27FC236}">
                <a16:creationId xmlns:a16="http://schemas.microsoft.com/office/drawing/2014/main" id="{D4CBC65C-E132-4471-A6F4-5E521A7A3319}"/>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276027053"/>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83F60DE9-575F-4700-90E5-4F3C82D65135}"/>
              </a:ext>
            </a:extLst>
          </p:cNvPr>
          <p:cNvSpPr/>
          <p:nvPr/>
        </p:nvSpPr>
        <p:spPr>
          <a:xfrm>
            <a:off x="5060950" y="340587"/>
            <a:ext cx="7131050" cy="180000"/>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控制策略设计</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5</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sp>
        <p:nvSpPr>
          <p:cNvPr id="14" name="文本框 13">
            <a:extLst>
              <a:ext uri="{FF2B5EF4-FFF2-40B4-BE49-F238E27FC236}">
                <a16:creationId xmlns:a16="http://schemas.microsoft.com/office/drawing/2014/main" id="{C33268A5-D8B9-403A-9638-C5CCBC1EB93D}"/>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15" name="文本框 14">
            <a:extLst>
              <a:ext uri="{FF2B5EF4-FFF2-40B4-BE49-F238E27FC236}">
                <a16:creationId xmlns:a16="http://schemas.microsoft.com/office/drawing/2014/main" id="{C9B29ABF-4520-4FAA-987E-C93D010C25A3}"/>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16" name="文本框 15">
            <a:extLst>
              <a:ext uri="{FF2B5EF4-FFF2-40B4-BE49-F238E27FC236}">
                <a16:creationId xmlns:a16="http://schemas.microsoft.com/office/drawing/2014/main" id="{0EA56903-C80B-48B6-BC57-5E7972AFDB4F}"/>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17" name="文本框 16">
            <a:extLst>
              <a:ext uri="{FF2B5EF4-FFF2-40B4-BE49-F238E27FC236}">
                <a16:creationId xmlns:a16="http://schemas.microsoft.com/office/drawing/2014/main" id="{D1B054FD-C6B0-4B44-AF26-F0FB8B792F00}"/>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sp>
        <p:nvSpPr>
          <p:cNvPr id="18" name="文本框 17">
            <a:extLst>
              <a:ext uri="{FF2B5EF4-FFF2-40B4-BE49-F238E27FC236}">
                <a16:creationId xmlns:a16="http://schemas.microsoft.com/office/drawing/2014/main" id="{E6DE8ECD-5F70-4372-A662-D317C2D7245B}"/>
              </a:ext>
            </a:extLst>
          </p:cNvPr>
          <p:cNvSpPr txBox="1"/>
          <p:nvPr/>
        </p:nvSpPr>
        <p:spPr>
          <a:xfrm>
            <a:off x="0" y="5094015"/>
            <a:ext cx="2218935"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lvl="0">
              <a:defRPr/>
            </a:pPr>
            <a:r>
              <a:rPr lang="zh-CN" altLang="en-US" dirty="0">
                <a:solidFill>
                  <a:prstClr val="white"/>
                </a:solidFill>
              </a:rPr>
              <a:t>控制策略设计</a:t>
            </a:r>
          </a:p>
        </p:txBody>
      </p:sp>
      <p:pic>
        <p:nvPicPr>
          <p:cNvPr id="19" name="图片 18">
            <a:extLst>
              <a:ext uri="{FF2B5EF4-FFF2-40B4-BE49-F238E27FC236}">
                <a16:creationId xmlns:a16="http://schemas.microsoft.com/office/drawing/2014/main" id="{DE532F29-47DC-4A3A-9C6B-136D502F71B6}"/>
              </a:ext>
            </a:extLst>
          </p:cNvPr>
          <p:cNvPicPr/>
          <p:nvPr/>
        </p:nvPicPr>
        <p:blipFill rotWithShape="1">
          <a:blip r:embed="rId4" cstate="print">
            <a:extLst>
              <a:ext uri="{28A0092B-C50C-407E-A947-70E740481C1C}">
                <a14:useLocalDpi xmlns:a14="http://schemas.microsoft.com/office/drawing/2010/main" val="0"/>
              </a:ext>
            </a:extLst>
          </a:blip>
          <a:srcRect l="16535" t="4598" r="15663"/>
          <a:stretch/>
        </p:blipFill>
        <p:spPr bwMode="auto">
          <a:xfrm>
            <a:off x="9993854" y="1540414"/>
            <a:ext cx="1818608" cy="2426452"/>
          </a:xfrm>
          <a:prstGeom prst="rect">
            <a:avLst/>
          </a:prstGeom>
          <a:noFill/>
          <a:ln>
            <a:noFill/>
          </a:ln>
        </p:spPr>
      </p:pic>
      <p:pic>
        <p:nvPicPr>
          <p:cNvPr id="20" name="图片 19">
            <a:extLst>
              <a:ext uri="{FF2B5EF4-FFF2-40B4-BE49-F238E27FC236}">
                <a16:creationId xmlns:a16="http://schemas.microsoft.com/office/drawing/2014/main" id="{19C5BC0A-DAB9-4DDE-8592-AF1483DA381D}"/>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399114" y="1911493"/>
            <a:ext cx="3516705" cy="3182522"/>
          </a:xfrm>
          <a:prstGeom prst="rect">
            <a:avLst/>
          </a:prstGeom>
          <a:noFill/>
          <a:ln>
            <a:noFill/>
          </a:ln>
        </p:spPr>
      </p:pic>
      <p:sp>
        <p:nvSpPr>
          <p:cNvPr id="21" name="文本框 20">
            <a:extLst>
              <a:ext uri="{FF2B5EF4-FFF2-40B4-BE49-F238E27FC236}">
                <a16:creationId xmlns:a16="http://schemas.microsoft.com/office/drawing/2014/main" id="{F54446DF-55B2-472B-B934-1E631253619D}"/>
              </a:ext>
            </a:extLst>
          </p:cNvPr>
          <p:cNvSpPr txBox="1"/>
          <p:nvPr/>
        </p:nvSpPr>
        <p:spPr>
          <a:xfrm>
            <a:off x="6096000" y="1864822"/>
            <a:ext cx="4276196" cy="1688924"/>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提升</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肘关节</a:t>
            </a: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前屈</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、位置控制</a:t>
            </a:r>
            <a:endPar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下降</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肘关节后伸、阻抗控制</a:t>
            </a:r>
            <a:endParaRPr kumimoji="0" lang="en-US"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支撑</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t>
            </a:r>
            <a:r>
              <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维持、大刚度</a:t>
            </a: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阻抗控制</a:t>
            </a: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62E7DF59-D395-4B29-8421-99044D12F1EB}"/>
              </a:ext>
            </a:extLst>
          </p:cNvPr>
          <p:cNvSpPr txBox="1"/>
          <p:nvPr/>
        </p:nvSpPr>
        <p:spPr>
          <a:xfrm>
            <a:off x="6096000" y="1403157"/>
            <a:ext cx="2000922"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工作状态</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9EEE475F-D255-4D97-8AE0-DEB1B93D7C74}"/>
                  </a:ext>
                </a:extLst>
              </p:cNvPr>
              <p:cNvSpPr txBox="1"/>
              <p:nvPr/>
            </p:nvSpPr>
            <p:spPr>
              <a:xfrm>
                <a:off x="6096000" y="4379986"/>
                <a:ext cx="5726654" cy="11349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角速度：阈值</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a</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（正数），</a:t>
                </a:r>
                <a:r>
                  <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b</a:t>
                </a: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（复数）</a:t>
                </a:r>
                <a:endParaRPr kumimoji="0" lang="en-US" altLang="zh-CN"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角度：阈值</a:t>
                </a:r>
                <a14:m>
                  <m:oMath xmlns:m="http://schemas.openxmlformats.org/officeDocument/2006/math">
                    <m:sSub>
                      <m:sSubPr>
                        <m:ctrlPr>
                          <a:rPr kumimoji="0" lang="zh-CN"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𝜽</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ea typeface="宋体" panose="02010600030101010101" pitchFamily="2" charset="-122"/>
                            <a:cs typeface="Times New Roman" panose="02020603050405020304" pitchFamily="18" charset="0"/>
                          </a:rPr>
                          <m:t>𝒅𝒐𝒘𝒏</m:t>
                        </m:r>
                      </m:sub>
                    </m:sSub>
                  </m:oMath>
                </a14:m>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（较小）、</a:t>
                </a: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rPr>
                  <a:t> </a:t>
                </a:r>
                <a14:m>
                  <m:oMath xmlns:m="http://schemas.openxmlformats.org/officeDocument/2006/math">
                    <m:sSub>
                      <m:sSubPr>
                        <m:ctrlPr>
                          <a:rPr kumimoji="0" lang="zh-CN" altLang="zh-CN" sz="1800" b="1" i="1" u="none" strike="noStrike" kern="1200" cap="none" spc="0" normalizeH="0" baseline="0" noProof="0">
                            <a:ln>
                              <a:noFill/>
                            </a:ln>
                            <a:solidFill>
                              <a:prstClr val="black"/>
                            </a:solidFill>
                            <a:effectLst/>
                            <a:uLnTx/>
                            <a:uFillTx/>
                            <a:latin typeface="Cambria Math" panose="02040503050406030204" pitchFamily="18" charset="0"/>
                          </a:rPr>
                        </m:ctrlPr>
                      </m:sSubPr>
                      <m:e>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rPr>
                          <m:t>𝜽</m:t>
                        </m:r>
                      </m:e>
                      <m:sub>
                        <m:r>
                          <a:rPr kumimoji="0" lang="en-US" altLang="zh-CN" sz="1800" b="1" i="1" u="none" strike="noStrike" kern="1200" cap="none" spc="0" normalizeH="0" baseline="0" noProof="0" smtClean="0">
                            <a:ln>
                              <a:noFill/>
                            </a:ln>
                            <a:solidFill>
                              <a:prstClr val="black"/>
                            </a:solidFill>
                            <a:effectLst/>
                            <a:uLnTx/>
                            <a:uFillTx/>
                            <a:latin typeface="Cambria Math" panose="02040503050406030204" pitchFamily="18" charset="0"/>
                          </a:rPr>
                          <m:t>𝒖𝒑</m:t>
                        </m:r>
                      </m:sub>
                    </m:sSub>
                  </m:oMath>
                </a14:m>
                <a:r>
                  <a:rPr kumimoji="0" lang="zh-CN" altLang="en-US" sz="24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（较大）</a:t>
                </a:r>
              </a:p>
            </p:txBody>
          </p:sp>
        </mc:Choice>
        <mc:Fallback xmlns="">
          <p:sp>
            <p:nvSpPr>
              <p:cNvPr id="25" name="文本框 24">
                <a:extLst>
                  <a:ext uri="{FF2B5EF4-FFF2-40B4-BE49-F238E27FC236}">
                    <a16:creationId xmlns:a16="http://schemas.microsoft.com/office/drawing/2014/main" id="{9EEE475F-D255-4D97-8AE0-DEB1B93D7C74}"/>
                  </a:ext>
                </a:extLst>
              </p:cNvPr>
              <p:cNvSpPr txBox="1">
                <a:spLocks noRot="1" noChangeAspect="1" noMove="1" noResize="1" noEditPoints="1" noAdjustHandles="1" noChangeArrowheads="1" noChangeShapeType="1" noTextEdit="1"/>
              </p:cNvSpPr>
              <p:nvPr/>
            </p:nvSpPr>
            <p:spPr>
              <a:xfrm>
                <a:off x="6096000" y="4379986"/>
                <a:ext cx="5726654" cy="1134926"/>
              </a:xfrm>
              <a:prstGeom prst="rect">
                <a:avLst/>
              </a:prstGeom>
              <a:blipFill>
                <a:blip r:embed="rId6"/>
                <a:stretch>
                  <a:fillRect l="-1597" b="-9677"/>
                </a:stretch>
              </a:blipFill>
            </p:spPr>
            <p:txBody>
              <a:bodyPr/>
              <a:lstStyle/>
              <a:p>
                <a:r>
                  <a:rPr lang="zh-CN" altLang="en-US">
                    <a:noFill/>
                  </a:rPr>
                  <a:t> </a:t>
                </a:r>
              </a:p>
            </p:txBody>
          </p:sp>
        </mc:Fallback>
      </mc:AlternateContent>
      <p:sp>
        <p:nvSpPr>
          <p:cNvPr id="26" name="文本框 25">
            <a:extLst>
              <a:ext uri="{FF2B5EF4-FFF2-40B4-BE49-F238E27FC236}">
                <a16:creationId xmlns:a16="http://schemas.microsoft.com/office/drawing/2014/main" id="{9710964A-2FA5-42C9-98CA-8787DD5DAA63}"/>
              </a:ext>
            </a:extLst>
          </p:cNvPr>
          <p:cNvSpPr txBox="1"/>
          <p:nvPr/>
        </p:nvSpPr>
        <p:spPr>
          <a:xfrm>
            <a:off x="6096000" y="3918321"/>
            <a:ext cx="389785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rPr>
              <a:t>切换依据：阈值判断</a:t>
            </a:r>
          </a:p>
        </p:txBody>
      </p:sp>
      <p:grpSp>
        <p:nvGrpSpPr>
          <p:cNvPr id="22" name="组合 21">
            <a:extLst>
              <a:ext uri="{FF2B5EF4-FFF2-40B4-BE49-F238E27FC236}">
                <a16:creationId xmlns:a16="http://schemas.microsoft.com/office/drawing/2014/main" id="{F84008D4-5A4C-4835-BBD9-8CDC439B132E}"/>
              </a:ext>
            </a:extLst>
          </p:cNvPr>
          <p:cNvGrpSpPr/>
          <p:nvPr/>
        </p:nvGrpSpPr>
        <p:grpSpPr>
          <a:xfrm>
            <a:off x="2406667" y="770665"/>
            <a:ext cx="9405795" cy="461665"/>
            <a:chOff x="2406667" y="770881"/>
            <a:chExt cx="9405795" cy="461665"/>
          </a:xfrm>
        </p:grpSpPr>
        <p:sp>
          <p:nvSpPr>
            <p:cNvPr id="23" name="Freeform 74">
              <a:extLst>
                <a:ext uri="{FF2B5EF4-FFF2-40B4-BE49-F238E27FC236}">
                  <a16:creationId xmlns:a16="http://schemas.microsoft.com/office/drawing/2014/main" id="{F3BE680E-F96D-479B-A665-326741898E48}"/>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8B001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4" name="文本框 4">
              <a:extLst>
                <a:ext uri="{FF2B5EF4-FFF2-40B4-BE49-F238E27FC236}">
                  <a16:creationId xmlns:a16="http://schemas.microsoft.com/office/drawing/2014/main" id="{323A33CF-DDC0-48E6-B6B6-0DF1D75D0FE8}"/>
                </a:ext>
              </a:extLst>
            </p:cNvPr>
            <p:cNvSpPr txBox="1">
              <a:spLocks noChangeArrowheads="1"/>
            </p:cNvSpPr>
            <p:nvPr/>
          </p:nvSpPr>
          <p:spPr bwMode="auto">
            <a:xfrm>
              <a:off x="2877809" y="770881"/>
              <a:ext cx="89346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基于有限状态机的负重搬运运动的控制策略</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肘关节前屈、后伸</a:t>
              </a:r>
            </a:p>
          </p:txBody>
        </p:sp>
      </p:grpSp>
    </p:spTree>
    <p:extLst>
      <p:ext uri="{BB962C8B-B14F-4D97-AF65-F5344CB8AC3E}">
        <p14:creationId xmlns:p14="http://schemas.microsoft.com/office/powerpoint/2010/main" val="286500123"/>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直接连接符 7">
            <a:extLst>
              <a:ext uri="{FF2B5EF4-FFF2-40B4-BE49-F238E27FC236}">
                <a16:creationId xmlns:a16="http://schemas.microsoft.com/office/drawing/2014/main" id="{060C87FE-8952-4CC9-ADBE-B1BB07339F19}"/>
              </a:ext>
            </a:extLst>
          </p:cNvPr>
          <p:cNvCxnSpPr>
            <a:cxnSpLocks/>
          </p:cNvCxnSpPr>
          <p:nvPr/>
        </p:nvCxnSpPr>
        <p:spPr>
          <a:xfrm flipV="1">
            <a:off x="7387872" y="520587"/>
            <a:ext cx="0" cy="6337413"/>
          </a:xfrm>
          <a:prstGeom prst="line">
            <a:avLst/>
          </a:prstGeom>
          <a:ln w="38100">
            <a:solidFill>
              <a:srgbClr val="C00000">
                <a:alpha val="78824"/>
              </a:srgbClr>
            </a:solidFill>
            <a:prstDash val="lgDash"/>
          </a:ln>
        </p:spPr>
        <p:style>
          <a:lnRef idx="1">
            <a:schemeClr val="accent1"/>
          </a:lnRef>
          <a:fillRef idx="0">
            <a:schemeClr val="accent1"/>
          </a:fillRef>
          <a:effectRef idx="0">
            <a:schemeClr val="accent1"/>
          </a:effectRef>
          <a:fontRef idx="minor">
            <a:schemeClr val="tx1"/>
          </a:fontRef>
        </p:style>
      </p:cxnSp>
      <p:pic>
        <p:nvPicPr>
          <p:cNvPr id="20" name="图片 19">
            <a:extLst>
              <a:ext uri="{FF2B5EF4-FFF2-40B4-BE49-F238E27FC236}">
                <a16:creationId xmlns:a16="http://schemas.microsoft.com/office/drawing/2014/main" id="{FC8A04DE-393B-42BB-AC2D-14708ED67ADF}"/>
              </a:ext>
            </a:extLst>
          </p:cNvPr>
          <p:cNvPicPr/>
          <p:nvPr/>
        </p:nvPicPr>
        <p:blipFill rotWithShape="1">
          <a:blip r:embed="rId3">
            <a:extLst>
              <a:ext uri="{28A0092B-C50C-407E-A947-70E740481C1C}">
                <a14:useLocalDpi xmlns:a14="http://schemas.microsoft.com/office/drawing/2010/main" val="0"/>
              </a:ext>
            </a:extLst>
          </a:blip>
          <a:srcRect t="4918"/>
          <a:stretch/>
        </p:blipFill>
        <p:spPr bwMode="auto">
          <a:xfrm>
            <a:off x="3774600" y="1085028"/>
            <a:ext cx="7226543" cy="2415571"/>
          </a:xfrm>
          <a:prstGeom prst="rect">
            <a:avLst/>
          </a:prstGeom>
          <a:noFill/>
          <a:ln>
            <a:noFill/>
          </a:ln>
        </p:spPr>
      </p:pic>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sp>
        <p:nvSpPr>
          <p:cNvPr id="14" name="文本框 13">
            <a:extLst>
              <a:ext uri="{FF2B5EF4-FFF2-40B4-BE49-F238E27FC236}">
                <a16:creationId xmlns:a16="http://schemas.microsoft.com/office/drawing/2014/main" id="{C33268A5-D8B9-403A-9638-C5CCBC1EB93D}"/>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15" name="文本框 14">
            <a:extLst>
              <a:ext uri="{FF2B5EF4-FFF2-40B4-BE49-F238E27FC236}">
                <a16:creationId xmlns:a16="http://schemas.microsoft.com/office/drawing/2014/main" id="{C9B29ABF-4520-4FAA-987E-C93D010C25A3}"/>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16" name="文本框 15">
            <a:extLst>
              <a:ext uri="{FF2B5EF4-FFF2-40B4-BE49-F238E27FC236}">
                <a16:creationId xmlns:a16="http://schemas.microsoft.com/office/drawing/2014/main" id="{0EA56903-C80B-48B6-BC57-5E7972AFDB4F}"/>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17" name="文本框 16">
            <a:extLst>
              <a:ext uri="{FF2B5EF4-FFF2-40B4-BE49-F238E27FC236}">
                <a16:creationId xmlns:a16="http://schemas.microsoft.com/office/drawing/2014/main" id="{D1B054FD-C6B0-4B44-AF26-F0FB8B792F00}"/>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E845A32D-A45F-4583-8D8A-E6CA647D6B6A}"/>
                  </a:ext>
                </a:extLst>
              </p:cNvPr>
              <p:cNvSpPr txBox="1"/>
              <p:nvPr/>
            </p:nvSpPr>
            <p:spPr>
              <a:xfrm>
                <a:off x="2554276" y="3792009"/>
                <a:ext cx="4541671" cy="504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1" i="1" u="none" strike="noStrike" kern="1200" cap="none" spc="0" normalizeH="0" baseline="0" noProof="0" smtClean="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𝝉</m:t>
                          </m:r>
                        </m:e>
                        <m:sub>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𝒅</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𝒋𝒐𝒊𝒏𝒕</m:t>
                              </m:r>
                            </m:sub>
                          </m:sSub>
                        </m:sub>
                      </m:s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𝒌</m:t>
                          </m:r>
                        </m:e>
                        <m: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𝟏</m:t>
                          </m:r>
                        </m:sub>
                      </m:sSub>
                      <m:d>
                        <m:d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d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𝜽</m:t>
                          </m:r>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𝜽</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𝒆𝒒</m:t>
                              </m:r>
                            </m:sub>
                          </m:sSub>
                        </m:e>
                      </m:d>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𝒌</m:t>
                          </m:r>
                        </m:e>
                        <m: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𝟐</m:t>
                          </m:r>
                        </m:sub>
                      </m:sSub>
                      <m:sSup>
                        <m:sSup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pPr>
                        <m:e>
                          <m:d>
                            <m:d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d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𝜽</m:t>
                              </m:r>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𝜽</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𝒆𝒒</m:t>
                                  </m:r>
                                </m:sub>
                              </m:sSub>
                            </m:e>
                          </m:d>
                        </m:e>
                        <m: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𝟐</m:t>
                          </m:r>
                        </m:sup>
                      </m:s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𝒃</m:t>
                      </m:r>
                      <m:acc>
                        <m:accPr>
                          <m:chr m:val="̇"/>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acc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𝜽</m:t>
                          </m:r>
                        </m:e>
                      </m:acc>
                    </m:oMath>
                  </m:oMathPara>
                </a14:m>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mc:Choice>
        <mc:Fallback xmlns="">
          <p:sp>
            <p:nvSpPr>
              <p:cNvPr id="21" name="文本框 20">
                <a:extLst>
                  <a:ext uri="{FF2B5EF4-FFF2-40B4-BE49-F238E27FC236}">
                    <a16:creationId xmlns:a16="http://schemas.microsoft.com/office/drawing/2014/main" id="{E845A32D-A45F-4583-8D8A-E6CA647D6B6A}"/>
                  </a:ext>
                </a:extLst>
              </p:cNvPr>
              <p:cNvSpPr txBox="1">
                <a:spLocks noRot="1" noChangeAspect="1" noMove="1" noResize="1" noEditPoints="1" noAdjustHandles="1" noChangeArrowheads="1" noChangeShapeType="1" noTextEdit="1"/>
              </p:cNvSpPr>
              <p:nvPr/>
            </p:nvSpPr>
            <p:spPr>
              <a:xfrm>
                <a:off x="2554276" y="3792009"/>
                <a:ext cx="4541671" cy="504882"/>
              </a:xfrm>
              <a:prstGeom prst="rect">
                <a:avLst/>
              </a:prstGeom>
              <a:blipFill>
                <a:blip r:embed="rId5"/>
                <a:stretch>
                  <a:fillRect b="-4819"/>
                </a:stretch>
              </a:blipFill>
            </p:spPr>
            <p:txBody>
              <a:bodyPr/>
              <a:lstStyle/>
              <a:p>
                <a:r>
                  <a:rPr lang="zh-CN" altLang="en-US">
                    <a:noFill/>
                  </a:rPr>
                  <a:t> </a:t>
                </a:r>
              </a:p>
            </p:txBody>
          </p:sp>
        </mc:Fallback>
      </mc:AlternateContent>
      <p:sp>
        <p:nvSpPr>
          <p:cNvPr id="22" name="文本框 21">
            <a:extLst>
              <a:ext uri="{FF2B5EF4-FFF2-40B4-BE49-F238E27FC236}">
                <a16:creationId xmlns:a16="http://schemas.microsoft.com/office/drawing/2014/main" id="{CBBAF1E9-2292-4046-BBA3-358FF172C11A}"/>
              </a:ext>
            </a:extLst>
          </p:cNvPr>
          <p:cNvSpPr txBox="1"/>
          <p:nvPr/>
        </p:nvSpPr>
        <p:spPr>
          <a:xfrm>
            <a:off x="6394449" y="3429103"/>
            <a:ext cx="1986844" cy="369332"/>
          </a:xfrm>
          <a:prstGeom prst="rect">
            <a:avLst/>
          </a:prstGeom>
          <a:solidFill>
            <a:schemeClr val="bg1"/>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两级闭环控制</a:t>
            </a: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EA8B381B-2E71-4FC9-98F3-862CB76AA11F}"/>
                  </a:ext>
                </a:extLst>
              </p:cNvPr>
              <p:cNvSpPr txBox="1"/>
              <p:nvPr/>
            </p:nvSpPr>
            <p:spPr>
              <a:xfrm>
                <a:off x="3621383" y="4889589"/>
                <a:ext cx="2364038" cy="42434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1" i="1" u="none" strike="noStrike" kern="1200" cap="none" spc="0" normalizeH="0" baseline="0" noProof="0" smtClean="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𝝉</m:t>
                          </m:r>
                        </m:e>
                        <m:sub>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𝒅</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𝒎𝒐𝒕𝒐𝒓</m:t>
                              </m:r>
                            </m:sub>
                          </m:sSub>
                        </m:sub>
                      </m:s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𝑮</m:t>
                      </m:r>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𝝉</m:t>
                          </m:r>
                        </m:e>
                        <m:sub>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𝒅</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𝒋𝒐𝒊𝒏𝒕</m:t>
                              </m:r>
                            </m:sub>
                          </m:sSub>
                        </m:sub>
                      </m:sSub>
                    </m:oMath>
                  </m:oMathPara>
                </a14:m>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mc:Choice>
        <mc:Fallback xmlns="">
          <p:sp>
            <p:nvSpPr>
              <p:cNvPr id="32" name="文本框 31">
                <a:extLst>
                  <a:ext uri="{FF2B5EF4-FFF2-40B4-BE49-F238E27FC236}">
                    <a16:creationId xmlns:a16="http://schemas.microsoft.com/office/drawing/2014/main" id="{EA8B381B-2E71-4FC9-98F3-862CB76AA11F}"/>
                  </a:ext>
                </a:extLst>
              </p:cNvPr>
              <p:cNvSpPr txBox="1">
                <a:spLocks noRot="1" noChangeAspect="1" noMove="1" noResize="1" noEditPoints="1" noAdjustHandles="1" noChangeArrowheads="1" noChangeShapeType="1" noTextEdit="1"/>
              </p:cNvSpPr>
              <p:nvPr/>
            </p:nvSpPr>
            <p:spPr>
              <a:xfrm>
                <a:off x="3621383" y="4889589"/>
                <a:ext cx="2364038" cy="424347"/>
              </a:xfrm>
              <a:prstGeom prst="rect">
                <a:avLst/>
              </a:prstGeom>
              <a:blipFill>
                <a:blip r:embed="rId6"/>
                <a:stretch>
                  <a:fillRect b="-714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59B0E6ED-5925-40D4-BD5D-0B2A78AA98B0}"/>
                  </a:ext>
                </a:extLst>
              </p:cNvPr>
              <p:cNvSpPr txBox="1"/>
              <p:nvPr/>
            </p:nvSpPr>
            <p:spPr>
              <a:xfrm>
                <a:off x="3352062" y="5852018"/>
                <a:ext cx="2886853" cy="411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1" i="1" u="none" strike="noStrike" kern="1200" cap="none" spc="0" normalizeH="0" baseline="0" noProof="0" smtClean="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𝝉</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𝒇</m:t>
                          </m:r>
                        </m:sub>
                      </m:s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𝒃</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𝒇</m:t>
                          </m:r>
                        </m:sub>
                      </m:sSub>
                      <m:acc>
                        <m:accPr>
                          <m:chr m:val="̇"/>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acc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𝜽</m:t>
                          </m:r>
                        </m:e>
                      </m:acc>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𝒄</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𝒇</m:t>
                          </m:r>
                        </m:sub>
                      </m:s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func>
                        <m:funcPr>
                          <m:ctrlP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ctrlPr>
                        </m:funcPr>
                        <m:fNa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𝐬𝐠𝐧</m:t>
                          </m:r>
                        </m:fName>
                        <m:e>
                          <m:d>
                            <m:d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dPr>
                            <m:e>
                              <m:acc>
                                <m:accPr>
                                  <m:chr m:val="̇"/>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acc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𝜽</m:t>
                                  </m:r>
                                </m:e>
                              </m:acc>
                            </m:e>
                          </m:d>
                        </m:e>
                      </m:func>
                    </m:oMath>
                  </m:oMathPara>
                </a14:m>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mc:Choice>
        <mc:Fallback xmlns="">
          <p:sp>
            <p:nvSpPr>
              <p:cNvPr id="36" name="文本框 35">
                <a:extLst>
                  <a:ext uri="{FF2B5EF4-FFF2-40B4-BE49-F238E27FC236}">
                    <a16:creationId xmlns:a16="http://schemas.microsoft.com/office/drawing/2014/main" id="{59B0E6ED-5925-40D4-BD5D-0B2A78AA98B0}"/>
                  </a:ext>
                </a:extLst>
              </p:cNvPr>
              <p:cNvSpPr txBox="1">
                <a:spLocks noRot="1" noChangeAspect="1" noMove="1" noResize="1" noEditPoints="1" noAdjustHandles="1" noChangeArrowheads="1" noChangeShapeType="1" noTextEdit="1"/>
              </p:cNvSpPr>
              <p:nvPr/>
            </p:nvSpPr>
            <p:spPr>
              <a:xfrm>
                <a:off x="3352062" y="5852018"/>
                <a:ext cx="2886853" cy="411331"/>
              </a:xfrm>
              <a:prstGeom prst="rect">
                <a:avLst/>
              </a:prstGeom>
              <a:blipFill>
                <a:blip r:embed="rId7"/>
                <a:stretch>
                  <a:fillRect b="-10448"/>
                </a:stretch>
              </a:blipFill>
            </p:spPr>
            <p:txBody>
              <a:bodyPr/>
              <a:lstStyle/>
              <a:p>
                <a:r>
                  <a:rPr lang="zh-CN" altLang="en-US">
                    <a:noFill/>
                  </a:rPr>
                  <a:t> </a:t>
                </a:r>
              </a:p>
            </p:txBody>
          </p:sp>
        </mc:Fallback>
      </mc:AlternateContent>
      <p:sp>
        <p:nvSpPr>
          <p:cNvPr id="39" name="文本框 38">
            <a:extLst>
              <a:ext uri="{FF2B5EF4-FFF2-40B4-BE49-F238E27FC236}">
                <a16:creationId xmlns:a16="http://schemas.microsoft.com/office/drawing/2014/main" id="{5C332068-E365-4F7E-86F4-79D35AB28640}"/>
              </a:ext>
            </a:extLst>
          </p:cNvPr>
          <p:cNvSpPr txBox="1"/>
          <p:nvPr/>
        </p:nvSpPr>
        <p:spPr>
          <a:xfrm>
            <a:off x="4242334" y="4351185"/>
            <a:ext cx="110631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阻抗模型</a:t>
            </a: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sp>
        <p:nvSpPr>
          <p:cNvPr id="42" name="文本框 41">
            <a:extLst>
              <a:ext uri="{FF2B5EF4-FFF2-40B4-BE49-F238E27FC236}">
                <a16:creationId xmlns:a16="http://schemas.microsoft.com/office/drawing/2014/main" id="{96D67436-8FE9-4E31-9BF9-4E0350B28910}"/>
              </a:ext>
            </a:extLst>
          </p:cNvPr>
          <p:cNvSpPr txBox="1"/>
          <p:nvPr/>
        </p:nvSpPr>
        <p:spPr>
          <a:xfrm>
            <a:off x="4114359" y="5370186"/>
            <a:ext cx="1421497"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外骨骼模型</a:t>
            </a: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4DEF94FF-1304-4CDC-B5E4-2952274B154F}"/>
              </a:ext>
            </a:extLst>
          </p:cNvPr>
          <p:cNvSpPr txBox="1"/>
          <p:nvPr/>
        </p:nvSpPr>
        <p:spPr>
          <a:xfrm>
            <a:off x="4220028" y="6339149"/>
            <a:ext cx="1210161"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zh-CN"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摩擦模型</a:t>
            </a:r>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9B874086-F30C-4743-B4EB-BA14366888C2}"/>
                  </a:ext>
                </a:extLst>
              </p:cNvPr>
              <p:cNvSpPr txBox="1"/>
              <p:nvPr/>
            </p:nvSpPr>
            <p:spPr>
              <a:xfrm>
                <a:off x="7966407" y="5740055"/>
                <a:ext cx="3810705" cy="7018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1" i="1" u="none" strike="noStrike" kern="1200" cap="none" spc="0" normalizeH="0" baseline="0" noProof="0" smtClean="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𝝉</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𝒃</m:t>
                          </m:r>
                        </m:sub>
                      </m:s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𝑪</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𝑻</m:t>
                          </m:r>
                        </m:sub>
                      </m:s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𝑰</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𝒂</m:t>
                          </m:r>
                        </m:sub>
                      </m:s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fPr>
                        <m:num>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𝑪</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𝑻</m:t>
                                  </m:r>
                                </m:sub>
                              </m:s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𝑪</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𝑬</m:t>
                              </m:r>
                            </m:sub>
                          </m:sSub>
                          <m:sSup>
                            <m:sSup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pPr>
                            <m:e>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e>
                            <m:sup>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𝟐</m:t>
                              </m:r>
                            </m:sup>
                          </m:sSup>
                        </m:num>
                        <m:den>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𝑹</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𝒂</m:t>
                              </m:r>
                            </m:sub>
                          </m:sSub>
                        </m:den>
                      </m:f>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𝒏</m:t>
                      </m:r>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fPr>
                        <m:num>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𝒌</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𝒅</m:t>
                              </m:r>
                            </m:sub>
                          </m:sSub>
                        </m:num>
                        <m:den>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𝑹</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𝒂</m:t>
                              </m:r>
                            </m:sub>
                          </m:sSub>
                        </m:den>
                      </m:f>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𝒏</m:t>
                      </m:r>
                    </m:oMath>
                  </m:oMathPara>
                </a14:m>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mc:Choice>
        <mc:Fallback xmlns="">
          <p:sp>
            <p:nvSpPr>
              <p:cNvPr id="49" name="文本框 48">
                <a:extLst>
                  <a:ext uri="{FF2B5EF4-FFF2-40B4-BE49-F238E27FC236}">
                    <a16:creationId xmlns:a16="http://schemas.microsoft.com/office/drawing/2014/main" id="{9B874086-F30C-4743-B4EB-BA14366888C2}"/>
                  </a:ext>
                </a:extLst>
              </p:cNvPr>
              <p:cNvSpPr txBox="1">
                <a:spLocks noRot="1" noChangeAspect="1" noMove="1" noResize="1" noEditPoints="1" noAdjustHandles="1" noChangeArrowheads="1" noChangeShapeType="1" noTextEdit="1"/>
              </p:cNvSpPr>
              <p:nvPr/>
            </p:nvSpPr>
            <p:spPr>
              <a:xfrm>
                <a:off x="7966407" y="5740055"/>
                <a:ext cx="3810705" cy="701859"/>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978778B3-15C4-437D-B10F-F722C67721DE}"/>
                  </a:ext>
                </a:extLst>
              </p:cNvPr>
              <p:cNvSpPr txBox="1"/>
              <p:nvPr/>
            </p:nvSpPr>
            <p:spPr>
              <a:xfrm>
                <a:off x="7943104" y="5129270"/>
                <a:ext cx="184094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1" i="1" u="none" strike="noStrike" kern="1200" cap="none" spc="0" normalizeH="0" baseline="0" noProof="0" smtClean="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𝑬</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𝒂</m:t>
                          </m:r>
                        </m:sub>
                      </m:s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 =</m:t>
                      </m:r>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𝑪</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𝑬</m:t>
                          </m:r>
                        </m:sub>
                      </m:s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𝒏</m:t>
                      </m:r>
                    </m:oMath>
                  </m:oMathPara>
                </a14:m>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mc:Choice>
        <mc:Fallback xmlns="">
          <p:sp>
            <p:nvSpPr>
              <p:cNvPr id="51" name="文本框 50">
                <a:extLst>
                  <a:ext uri="{FF2B5EF4-FFF2-40B4-BE49-F238E27FC236}">
                    <a16:creationId xmlns:a16="http://schemas.microsoft.com/office/drawing/2014/main" id="{978778B3-15C4-437D-B10F-F722C67721DE}"/>
                  </a:ext>
                </a:extLst>
              </p:cNvPr>
              <p:cNvSpPr txBox="1">
                <a:spLocks noRot="1" noChangeAspect="1" noMove="1" noResize="1" noEditPoints="1" noAdjustHandles="1" noChangeArrowheads="1" noChangeShapeType="1" noTextEdit="1"/>
              </p:cNvSpPr>
              <p:nvPr/>
            </p:nvSpPr>
            <p:spPr>
              <a:xfrm>
                <a:off x="7943104" y="5129270"/>
                <a:ext cx="1840944" cy="369332"/>
              </a:xfrm>
              <a:prstGeom prst="rect">
                <a:avLst/>
              </a:prstGeom>
              <a:blipFill>
                <a:blip r:embed="rId9"/>
                <a:stretch>
                  <a:fillRect b="-327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4" name="文本框 53">
                <a:extLst>
                  <a:ext uri="{FF2B5EF4-FFF2-40B4-BE49-F238E27FC236}">
                    <a16:creationId xmlns:a16="http://schemas.microsoft.com/office/drawing/2014/main" id="{093CB171-B8BB-4D50-9866-AA274AE3616B}"/>
                  </a:ext>
                </a:extLst>
              </p:cNvPr>
              <p:cNvSpPr txBox="1"/>
              <p:nvPr/>
            </p:nvSpPr>
            <p:spPr>
              <a:xfrm>
                <a:off x="10315229" y="4949840"/>
                <a:ext cx="1201083" cy="65768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en-US" sz="1800" b="1" i="1" u="none" strike="noStrike" kern="1200" cap="none" spc="0" normalizeH="0" baseline="0" noProof="0" smtClean="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𝑰</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𝒂</m:t>
                          </m:r>
                        </m:sub>
                      </m:sSub>
                      <m:r>
                        <a:rPr kumimoji="0" lang="zh-CN" altLang="en-US" sz="1800" b="1" i="0" u="none" strike="noStrike" kern="1200" cap="none" spc="0" normalizeH="0" baseline="0" noProof="0">
                          <a:ln>
                            <a:noFill/>
                          </a:ln>
                          <a:solidFill>
                            <a:prstClr val="black"/>
                          </a:solidFill>
                          <a:effectLst/>
                          <a:uLnTx/>
                          <a:uFillTx/>
                          <a:latin typeface="Cambria Math" panose="02040503050406030204" pitchFamily="18" charset="0"/>
                        </a:rPr>
                        <m:t>=</m:t>
                      </m:r>
                      <m:f>
                        <m:f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fPr>
                        <m:num>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𝑬</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𝒂</m:t>
                              </m:r>
                            </m:sub>
                          </m:sSub>
                        </m:num>
                        <m:den>
                          <m:sSub>
                            <m:sSubPr>
                              <m:ctrlPr>
                                <a:rPr kumimoji="0" lang="zh-CN" altLang="en-US" sz="1800" b="1" i="1" u="none" strike="noStrike" kern="1200" cap="none" spc="0" normalizeH="0" baseline="0" noProof="0">
                                  <a:ln>
                                    <a:noFill/>
                                  </a:ln>
                                  <a:solidFill>
                                    <a:srgbClr val="836967"/>
                                  </a:solidFill>
                                  <a:effectLst/>
                                  <a:uLnTx/>
                                  <a:uFillTx/>
                                  <a:latin typeface="Cambria Math" panose="02040503050406030204" pitchFamily="18" charset="0"/>
                                </a:rPr>
                              </m:ctrlPr>
                            </m:sSubPr>
                            <m:e>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𝑹</m:t>
                              </m:r>
                            </m:e>
                            <m:sub>
                              <m:r>
                                <a:rPr kumimoji="0" lang="zh-CN" altLang="en-US" sz="1800" b="1" i="1" u="none" strike="noStrike" kern="1200" cap="none" spc="0" normalizeH="0" baseline="0" noProof="0">
                                  <a:ln>
                                    <a:noFill/>
                                  </a:ln>
                                  <a:solidFill>
                                    <a:prstClr val="black"/>
                                  </a:solidFill>
                                  <a:effectLst/>
                                  <a:uLnTx/>
                                  <a:uFillTx/>
                                  <a:latin typeface="Cambria Math" panose="02040503050406030204" pitchFamily="18" charset="0"/>
                                </a:rPr>
                                <m:t>𝒂</m:t>
                              </m:r>
                            </m:sub>
                          </m:sSub>
                        </m:den>
                      </m:f>
                    </m:oMath>
                  </m:oMathPara>
                </a14:m>
                <a:endParaRPr kumimoji="0" lang="zh-CN" altLang="en-US" sz="1800" b="1"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mc:Choice>
        <mc:Fallback xmlns="">
          <p:sp>
            <p:nvSpPr>
              <p:cNvPr id="54" name="文本框 53">
                <a:extLst>
                  <a:ext uri="{FF2B5EF4-FFF2-40B4-BE49-F238E27FC236}">
                    <a16:creationId xmlns:a16="http://schemas.microsoft.com/office/drawing/2014/main" id="{093CB171-B8BB-4D50-9866-AA274AE3616B}"/>
                  </a:ext>
                </a:extLst>
              </p:cNvPr>
              <p:cNvSpPr txBox="1">
                <a:spLocks noRot="1" noChangeAspect="1" noMove="1" noResize="1" noEditPoints="1" noAdjustHandles="1" noChangeArrowheads="1" noChangeShapeType="1" noTextEdit="1"/>
              </p:cNvSpPr>
              <p:nvPr/>
            </p:nvSpPr>
            <p:spPr>
              <a:xfrm>
                <a:off x="10315229" y="4949840"/>
                <a:ext cx="1201083" cy="657681"/>
              </a:xfrm>
              <a:prstGeom prst="rect">
                <a:avLst/>
              </a:prstGeom>
              <a:blipFill>
                <a:blip r:embed="rId10"/>
                <a:stretch>
                  <a:fillRect/>
                </a:stretch>
              </a:blipFill>
            </p:spPr>
            <p:txBody>
              <a:bodyPr/>
              <a:lstStyle/>
              <a:p>
                <a:r>
                  <a:rPr lang="zh-CN" altLang="en-US">
                    <a:noFill/>
                  </a:rPr>
                  <a:t> </a:t>
                </a:r>
              </a:p>
            </p:txBody>
          </p:sp>
        </mc:Fallback>
      </mc:AlternateContent>
      <p:pic>
        <p:nvPicPr>
          <p:cNvPr id="55" name="图片 54">
            <a:extLst>
              <a:ext uri="{FF2B5EF4-FFF2-40B4-BE49-F238E27FC236}">
                <a16:creationId xmlns:a16="http://schemas.microsoft.com/office/drawing/2014/main" id="{FA378365-EA36-4592-BACC-1DB1CCD6C8DE}"/>
              </a:ext>
            </a:extLst>
          </p:cNvPr>
          <p:cNvPicPr>
            <a:picLocks noChangeAspect="1"/>
          </p:cNvPicPr>
          <p:nvPr/>
        </p:nvPicPr>
        <p:blipFill>
          <a:blip r:embed="rId11"/>
          <a:stretch>
            <a:fillRect/>
          </a:stretch>
        </p:blipFill>
        <p:spPr>
          <a:xfrm>
            <a:off x="8133158" y="3404779"/>
            <a:ext cx="1760418" cy="1596075"/>
          </a:xfrm>
          <a:prstGeom prst="rect">
            <a:avLst/>
          </a:prstGeom>
        </p:spPr>
      </p:pic>
      <p:pic>
        <p:nvPicPr>
          <p:cNvPr id="56" name="图片 55">
            <a:extLst>
              <a:ext uri="{FF2B5EF4-FFF2-40B4-BE49-F238E27FC236}">
                <a16:creationId xmlns:a16="http://schemas.microsoft.com/office/drawing/2014/main" id="{6221DB18-9FDC-498D-80BE-4FD9D30FFF2E}"/>
              </a:ext>
            </a:extLst>
          </p:cNvPr>
          <p:cNvPicPr>
            <a:picLocks noChangeAspect="1"/>
          </p:cNvPicPr>
          <p:nvPr/>
        </p:nvPicPr>
        <p:blipFill>
          <a:blip r:embed="rId12"/>
          <a:stretch>
            <a:fillRect/>
          </a:stretch>
        </p:blipFill>
        <p:spPr>
          <a:xfrm>
            <a:off x="10214522" y="3753738"/>
            <a:ext cx="1301790" cy="942963"/>
          </a:xfrm>
          <a:prstGeom prst="rect">
            <a:avLst/>
          </a:prstGeom>
        </p:spPr>
      </p:pic>
      <p:grpSp>
        <p:nvGrpSpPr>
          <p:cNvPr id="31" name="组合 30">
            <a:extLst>
              <a:ext uri="{FF2B5EF4-FFF2-40B4-BE49-F238E27FC236}">
                <a16:creationId xmlns:a16="http://schemas.microsoft.com/office/drawing/2014/main" id="{8E60393B-1DA7-4496-A831-011934F49C8A}"/>
              </a:ext>
            </a:extLst>
          </p:cNvPr>
          <p:cNvGrpSpPr/>
          <p:nvPr/>
        </p:nvGrpSpPr>
        <p:grpSpPr>
          <a:xfrm>
            <a:off x="2406667" y="770665"/>
            <a:ext cx="9405795" cy="461665"/>
            <a:chOff x="2406667" y="770881"/>
            <a:chExt cx="9405795" cy="461665"/>
          </a:xfrm>
        </p:grpSpPr>
        <p:sp>
          <p:nvSpPr>
            <p:cNvPr id="33" name="Freeform 74">
              <a:extLst>
                <a:ext uri="{FF2B5EF4-FFF2-40B4-BE49-F238E27FC236}">
                  <a16:creationId xmlns:a16="http://schemas.microsoft.com/office/drawing/2014/main" id="{C5B72683-736B-47A1-B44B-EE6D4922DC0D}"/>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8B001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34" name="文本框 4">
              <a:extLst>
                <a:ext uri="{FF2B5EF4-FFF2-40B4-BE49-F238E27FC236}">
                  <a16:creationId xmlns:a16="http://schemas.microsoft.com/office/drawing/2014/main" id="{619F80A2-0883-47DB-A036-8CBE6303EB06}"/>
                </a:ext>
              </a:extLst>
            </p:cNvPr>
            <p:cNvSpPr txBox="1">
              <a:spLocks noChangeArrowheads="1"/>
            </p:cNvSpPr>
            <p:nvPr/>
          </p:nvSpPr>
          <p:spPr bwMode="auto">
            <a:xfrm>
              <a:off x="2877809" y="770881"/>
              <a:ext cx="89346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阻抗控制方法</a:t>
              </a:r>
            </a:p>
          </p:txBody>
        </p:sp>
      </p:grpSp>
      <p:sp>
        <p:nvSpPr>
          <p:cNvPr id="37" name="文本框 36">
            <a:extLst>
              <a:ext uri="{FF2B5EF4-FFF2-40B4-BE49-F238E27FC236}">
                <a16:creationId xmlns:a16="http://schemas.microsoft.com/office/drawing/2014/main" id="{5EC78BE6-D828-4366-B211-EC7B8036FA85}"/>
              </a:ext>
            </a:extLst>
          </p:cNvPr>
          <p:cNvSpPr txBox="1"/>
          <p:nvPr/>
        </p:nvSpPr>
        <p:spPr>
          <a:xfrm>
            <a:off x="0" y="5094015"/>
            <a:ext cx="2218935"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lvl="0">
              <a:defRPr/>
            </a:pPr>
            <a:r>
              <a:rPr lang="zh-CN" altLang="en-US" dirty="0">
                <a:solidFill>
                  <a:prstClr val="white"/>
                </a:solidFill>
              </a:rPr>
              <a:t>控制策略设计</a:t>
            </a:r>
          </a:p>
        </p:txBody>
      </p:sp>
      <p:sp>
        <p:nvSpPr>
          <p:cNvPr id="38" name="矩形 37">
            <a:extLst>
              <a:ext uri="{FF2B5EF4-FFF2-40B4-BE49-F238E27FC236}">
                <a16:creationId xmlns:a16="http://schemas.microsoft.com/office/drawing/2014/main" id="{EAB8BD5F-6619-4A0C-9AD1-6F4A17548A17}"/>
              </a:ext>
            </a:extLst>
          </p:cNvPr>
          <p:cNvSpPr/>
          <p:nvPr/>
        </p:nvSpPr>
        <p:spPr>
          <a:xfrm>
            <a:off x="5060950" y="340587"/>
            <a:ext cx="7131050" cy="180000"/>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0" name="组合 39">
            <a:extLst>
              <a:ext uri="{FF2B5EF4-FFF2-40B4-BE49-F238E27FC236}">
                <a16:creationId xmlns:a16="http://schemas.microsoft.com/office/drawing/2014/main" id="{7503BDB6-8E0F-45AB-814D-2AF7A3F04864}"/>
              </a:ext>
            </a:extLst>
          </p:cNvPr>
          <p:cNvGrpSpPr>
            <a:grpSpLocks/>
          </p:cNvGrpSpPr>
          <p:nvPr/>
        </p:nvGrpSpPr>
        <p:grpSpPr bwMode="auto">
          <a:xfrm>
            <a:off x="2136703" y="107264"/>
            <a:ext cx="3752163" cy="585788"/>
            <a:chOff x="551545" y="82976"/>
            <a:chExt cx="3750768" cy="584775"/>
          </a:xfrm>
        </p:grpSpPr>
        <p:sp>
          <p:nvSpPr>
            <p:cNvPr id="41" name="文本框 4">
              <a:extLst>
                <a:ext uri="{FF2B5EF4-FFF2-40B4-BE49-F238E27FC236}">
                  <a16:creationId xmlns:a16="http://schemas.microsoft.com/office/drawing/2014/main" id="{F56A12FB-1E01-4CF1-A780-F059C97500CD}"/>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控制策略设计</a:t>
              </a:r>
            </a:p>
          </p:txBody>
        </p:sp>
        <p:sp>
          <p:nvSpPr>
            <p:cNvPr id="43" name="文本框 42">
              <a:extLst>
                <a:ext uri="{FF2B5EF4-FFF2-40B4-BE49-F238E27FC236}">
                  <a16:creationId xmlns:a16="http://schemas.microsoft.com/office/drawing/2014/main" id="{CBB28578-B3A2-462C-A548-36B466F1A1AD}"/>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5</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Tree>
    <p:extLst>
      <p:ext uri="{BB962C8B-B14F-4D97-AF65-F5344CB8AC3E}">
        <p14:creationId xmlns:p14="http://schemas.microsoft.com/office/powerpoint/2010/main" val="2171771877"/>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sp>
        <p:nvSpPr>
          <p:cNvPr id="14" name="文本框 13">
            <a:extLst>
              <a:ext uri="{FF2B5EF4-FFF2-40B4-BE49-F238E27FC236}">
                <a16:creationId xmlns:a16="http://schemas.microsoft.com/office/drawing/2014/main" id="{C33268A5-D8B9-403A-9638-C5CCBC1EB93D}"/>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15" name="文本框 14">
            <a:extLst>
              <a:ext uri="{FF2B5EF4-FFF2-40B4-BE49-F238E27FC236}">
                <a16:creationId xmlns:a16="http://schemas.microsoft.com/office/drawing/2014/main" id="{C9B29ABF-4520-4FAA-987E-C93D010C25A3}"/>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16" name="文本框 15">
            <a:extLst>
              <a:ext uri="{FF2B5EF4-FFF2-40B4-BE49-F238E27FC236}">
                <a16:creationId xmlns:a16="http://schemas.microsoft.com/office/drawing/2014/main" id="{0EA56903-C80B-48B6-BC57-5E7972AFDB4F}"/>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17" name="文本框 16">
            <a:extLst>
              <a:ext uri="{FF2B5EF4-FFF2-40B4-BE49-F238E27FC236}">
                <a16:creationId xmlns:a16="http://schemas.microsoft.com/office/drawing/2014/main" id="{D1B054FD-C6B0-4B44-AF26-F0FB8B792F00}"/>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pic>
        <p:nvPicPr>
          <p:cNvPr id="29" name="图片 28">
            <a:extLst>
              <a:ext uri="{FF2B5EF4-FFF2-40B4-BE49-F238E27FC236}">
                <a16:creationId xmlns:a16="http://schemas.microsoft.com/office/drawing/2014/main" id="{76C0530F-6340-4EB2-AFEF-6A5594F6C996}"/>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3653464" y="1422266"/>
            <a:ext cx="6890782" cy="2369929"/>
          </a:xfrm>
          <a:prstGeom prst="rect">
            <a:avLst/>
          </a:prstGeom>
          <a:noFill/>
          <a:ln>
            <a:noFill/>
          </a:ln>
        </p:spPr>
      </p:pic>
      <p:sp>
        <p:nvSpPr>
          <p:cNvPr id="33" name="文本框 32">
            <a:extLst>
              <a:ext uri="{FF2B5EF4-FFF2-40B4-BE49-F238E27FC236}">
                <a16:creationId xmlns:a16="http://schemas.microsoft.com/office/drawing/2014/main" id="{819A3180-DDC7-497D-B691-3D869E211955}"/>
              </a:ext>
            </a:extLst>
          </p:cNvPr>
          <p:cNvSpPr txBox="1"/>
          <p:nvPr/>
        </p:nvSpPr>
        <p:spPr>
          <a:xfrm>
            <a:off x="3034102" y="4035289"/>
            <a:ext cx="8622065" cy="1689373"/>
          </a:xfrm>
          <a:prstGeom prst="rect">
            <a:avLst/>
          </a:prstGeom>
          <a:noFill/>
        </p:spPr>
        <p:txBody>
          <a:bodyPr wrap="square">
            <a:spAutoFit/>
          </a:bodyPr>
          <a:lstStyle/>
          <a:p>
            <a:pPr marL="0" marR="0" lvl="0" indent="0" algn="l" defTabSz="914400" rtl="0" eaLnBrk="1" fontAlgn="auto" latinLnBrk="0" hangingPunct="1">
              <a:lnSpc>
                <a:spcPct val="150000"/>
              </a:lnSpc>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采用带有负反馈的</a:t>
            </a:r>
            <a:r>
              <a:rPr kumimoji="0" lang="en-US" altLang="zh-CN" sz="1800" b="0" i="0" u="none" strike="noStrike" kern="1200" cap="none" spc="0" normalizeH="0" baseline="0" noProof="0" dirty="0" err="1">
                <a:ln>
                  <a:noFill/>
                </a:ln>
                <a:solidFill>
                  <a:srgbClr val="FF0000"/>
                </a:solidFill>
                <a:effectLst/>
                <a:uLnTx/>
                <a:uFillTx/>
                <a:latin typeface="宋体" panose="02010600030101010101" pitchFamily="2" charset="-122"/>
                <a:ea typeface="宋体" panose="02010600030101010101" pitchFamily="2" charset="-122"/>
              </a:rPr>
              <a:t>PID</a:t>
            </a:r>
            <a:r>
              <a:rPr kumimoji="0" lang="zh-CN"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控制</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，其过程与阻抗控制类似。</a:t>
            </a:r>
            <a:endParaRPr kumimoji="0" lang="en-US"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50000"/>
              </a:lnSpc>
              <a:spcAft>
                <a:spcPts val="0"/>
              </a:spcAft>
              <a:buClrTx/>
              <a:buSzTx/>
              <a:buFontTx/>
              <a:buNone/>
              <a:tabLst/>
              <a:defRPr/>
            </a:pP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外骨骼上的传感反馈获得</a:t>
            </a:r>
            <a:r>
              <a:rPr kumimoji="0" lang="zh-CN"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实际位置的反馈</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，预期位置与其比较后得到误差经</a:t>
            </a:r>
            <a:r>
              <a:rPr kumimoji="0" lang="en-US" altLang="zh-CN" sz="1800" b="0" i="0" u="none" strike="noStrike" kern="1200" cap="none" spc="0" normalizeH="0" baseline="0" noProof="0" dirty="0" err="1">
                <a:ln>
                  <a:noFill/>
                </a:ln>
                <a:solidFill>
                  <a:prstClr val="black"/>
                </a:solidFill>
                <a:effectLst/>
                <a:uLnTx/>
                <a:uFillTx/>
                <a:latin typeface="宋体" panose="02010600030101010101" pitchFamily="2" charset="-122"/>
                <a:ea typeface="宋体" panose="02010600030101010101" pitchFamily="2" charset="-122"/>
              </a:rPr>
              <a:t>PID</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控制计算得到</a:t>
            </a:r>
            <a:r>
              <a:rPr kumimoji="0" lang="zh-CN" altLang="zh-CN" sz="1800" b="0" i="0" u="none" strike="noStrike" kern="1200" cap="none" spc="0" normalizeH="0" baseline="0" noProof="0" dirty="0">
                <a:ln>
                  <a:noFill/>
                </a:ln>
                <a:solidFill>
                  <a:srgbClr val="FF0000"/>
                </a:solidFill>
                <a:effectLst/>
                <a:uLnTx/>
                <a:uFillTx/>
                <a:latin typeface="宋体" panose="02010600030101010101" pitchFamily="2" charset="-122"/>
                <a:ea typeface="宋体" panose="02010600030101010101" pitchFamily="2" charset="-122"/>
                <a:cs typeface="Times New Roman" panose="02020603050405020304" pitchFamily="18" charset="0"/>
              </a:rPr>
              <a:t>末端关节电机的控制力矩</a:t>
            </a:r>
            <a:r>
              <a:rPr kumimoji="0" lang="zh-CN" altLang="zh-CN"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Times New Roman" panose="02020603050405020304" pitchFamily="18" charset="0"/>
              </a:rPr>
              <a:t>，而关节电机的力矩控制由控制电压实现，最终作用于外骨骼，实现上升状态下的位置控制。</a:t>
            </a:r>
            <a:endParaRPr kumimoji="0" lang="zh-CN" altLang="en-US" sz="18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endParaRPr>
          </a:p>
        </p:txBody>
      </p:sp>
      <p:grpSp>
        <p:nvGrpSpPr>
          <p:cNvPr id="20" name="组合 19">
            <a:extLst>
              <a:ext uri="{FF2B5EF4-FFF2-40B4-BE49-F238E27FC236}">
                <a16:creationId xmlns:a16="http://schemas.microsoft.com/office/drawing/2014/main" id="{567DB4D9-F6E9-4406-9380-A3EA3B15E9CC}"/>
              </a:ext>
            </a:extLst>
          </p:cNvPr>
          <p:cNvGrpSpPr/>
          <p:nvPr/>
        </p:nvGrpSpPr>
        <p:grpSpPr>
          <a:xfrm>
            <a:off x="2406667" y="770665"/>
            <a:ext cx="9405795" cy="461665"/>
            <a:chOff x="2406667" y="770881"/>
            <a:chExt cx="9405795" cy="461665"/>
          </a:xfrm>
        </p:grpSpPr>
        <p:sp>
          <p:nvSpPr>
            <p:cNvPr id="21" name="Freeform 74">
              <a:extLst>
                <a:ext uri="{FF2B5EF4-FFF2-40B4-BE49-F238E27FC236}">
                  <a16:creationId xmlns:a16="http://schemas.microsoft.com/office/drawing/2014/main" id="{AC77DB50-A5C3-435A-9327-40C8E792BC2C}"/>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8B001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22" name="文本框 4">
              <a:extLst>
                <a:ext uri="{FF2B5EF4-FFF2-40B4-BE49-F238E27FC236}">
                  <a16:creationId xmlns:a16="http://schemas.microsoft.com/office/drawing/2014/main" id="{AC285809-ABFF-4163-B8D4-9DE763F539E9}"/>
                </a:ext>
              </a:extLst>
            </p:cNvPr>
            <p:cNvSpPr txBox="1">
              <a:spLocks noChangeArrowheads="1"/>
            </p:cNvSpPr>
            <p:nvPr/>
          </p:nvSpPr>
          <p:spPr bwMode="auto">
            <a:xfrm>
              <a:off x="2877809" y="770881"/>
              <a:ext cx="893465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位置控制方法</a:t>
              </a:r>
            </a:p>
          </p:txBody>
        </p:sp>
      </p:grpSp>
      <p:sp>
        <p:nvSpPr>
          <p:cNvPr id="19" name="文本框 18">
            <a:extLst>
              <a:ext uri="{FF2B5EF4-FFF2-40B4-BE49-F238E27FC236}">
                <a16:creationId xmlns:a16="http://schemas.microsoft.com/office/drawing/2014/main" id="{09AB1272-87EC-4C9E-829D-7A2A87FF07B7}"/>
              </a:ext>
            </a:extLst>
          </p:cNvPr>
          <p:cNvSpPr txBox="1"/>
          <p:nvPr/>
        </p:nvSpPr>
        <p:spPr>
          <a:xfrm>
            <a:off x="0" y="5094015"/>
            <a:ext cx="2218935"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lvl="0">
              <a:defRPr/>
            </a:pPr>
            <a:r>
              <a:rPr lang="zh-CN" altLang="en-US" dirty="0">
                <a:solidFill>
                  <a:prstClr val="white"/>
                </a:solidFill>
              </a:rPr>
              <a:t>控制策略设计</a:t>
            </a:r>
          </a:p>
        </p:txBody>
      </p:sp>
      <p:sp>
        <p:nvSpPr>
          <p:cNvPr id="23" name="矩形 22">
            <a:extLst>
              <a:ext uri="{FF2B5EF4-FFF2-40B4-BE49-F238E27FC236}">
                <a16:creationId xmlns:a16="http://schemas.microsoft.com/office/drawing/2014/main" id="{5D9B716D-06A8-4A8C-AACA-A51B6EA26B25}"/>
              </a:ext>
            </a:extLst>
          </p:cNvPr>
          <p:cNvSpPr/>
          <p:nvPr/>
        </p:nvSpPr>
        <p:spPr>
          <a:xfrm>
            <a:off x="5060950" y="340587"/>
            <a:ext cx="7131050" cy="180000"/>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24" name="组合 23">
            <a:extLst>
              <a:ext uri="{FF2B5EF4-FFF2-40B4-BE49-F238E27FC236}">
                <a16:creationId xmlns:a16="http://schemas.microsoft.com/office/drawing/2014/main" id="{7740C938-5D66-47C2-964A-4982E50024A6}"/>
              </a:ext>
            </a:extLst>
          </p:cNvPr>
          <p:cNvGrpSpPr>
            <a:grpSpLocks/>
          </p:cNvGrpSpPr>
          <p:nvPr/>
        </p:nvGrpSpPr>
        <p:grpSpPr bwMode="auto">
          <a:xfrm>
            <a:off x="2136703" y="107264"/>
            <a:ext cx="3752163" cy="585788"/>
            <a:chOff x="551545" y="82976"/>
            <a:chExt cx="3750768" cy="584775"/>
          </a:xfrm>
        </p:grpSpPr>
        <p:sp>
          <p:nvSpPr>
            <p:cNvPr id="25" name="文本框 4">
              <a:extLst>
                <a:ext uri="{FF2B5EF4-FFF2-40B4-BE49-F238E27FC236}">
                  <a16:creationId xmlns:a16="http://schemas.microsoft.com/office/drawing/2014/main" id="{6FA50221-8E12-4D75-85A2-D1E6458DDC5F}"/>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控制策略设计</a:t>
              </a:r>
            </a:p>
          </p:txBody>
        </p:sp>
        <p:sp>
          <p:nvSpPr>
            <p:cNvPr id="26" name="文本框 25">
              <a:extLst>
                <a:ext uri="{FF2B5EF4-FFF2-40B4-BE49-F238E27FC236}">
                  <a16:creationId xmlns:a16="http://schemas.microsoft.com/office/drawing/2014/main" id="{64873B1C-B86F-4E3B-A099-26F8C7E36E43}"/>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5</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Tree>
    <p:extLst>
      <p:ext uri="{BB962C8B-B14F-4D97-AF65-F5344CB8AC3E}">
        <p14:creationId xmlns:p14="http://schemas.microsoft.com/office/powerpoint/2010/main" val="589201712"/>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p:cNvSpPr/>
          <p:nvPr/>
        </p:nvSpPr>
        <p:spPr>
          <a:xfrm>
            <a:off x="-1" y="4728445"/>
            <a:ext cx="12191999" cy="2164062"/>
          </a:xfrm>
          <a:prstGeom prst="rect">
            <a:avLst/>
          </a:prstGeom>
          <a:solidFill>
            <a:srgbClr val="9A000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40" name="矩形 39"/>
          <p:cNvSpPr/>
          <p:nvPr/>
        </p:nvSpPr>
        <p:spPr>
          <a:xfrm>
            <a:off x="0" y="-38626"/>
            <a:ext cx="12191999" cy="221506"/>
          </a:xfrm>
          <a:prstGeom prst="rect">
            <a:avLst/>
          </a:prstGeom>
          <a:solidFill>
            <a:srgbClr val="9A000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pic>
        <p:nvPicPr>
          <p:cNvPr id="3" name="图片 2"/>
          <p:cNvPicPr>
            <a:picLocks noChangeAspect="1"/>
          </p:cNvPicPr>
          <p:nvPr/>
        </p:nvPicPr>
        <p:blipFill rotWithShape="1">
          <a:blip r:embed="rId3"/>
          <a:srcRect l="660"/>
          <a:stretch/>
        </p:blipFill>
        <p:spPr>
          <a:xfrm>
            <a:off x="244146" y="4846884"/>
            <a:ext cx="12442788" cy="2569055"/>
          </a:xfrm>
          <a:prstGeom prst="rect">
            <a:avLst/>
          </a:prstGeom>
        </p:spPr>
      </p:pic>
      <p:sp>
        <p:nvSpPr>
          <p:cNvPr id="7" name="文本框 6"/>
          <p:cNvSpPr txBox="1"/>
          <p:nvPr/>
        </p:nvSpPr>
        <p:spPr>
          <a:xfrm>
            <a:off x="489501" y="2276926"/>
            <a:ext cx="11212994" cy="110799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6600" b="1" i="0" u="none" strike="noStrike" kern="1200" cap="none" spc="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cs"/>
              </a:rPr>
              <a:t>敬请各位老师同学批评指正</a:t>
            </a:r>
            <a:endParaRPr kumimoji="0" lang="zh-CN" altLang="en-US" sz="4800" b="1" i="0" u="none" strike="noStrike" kern="1200" cap="none" spc="0" normalizeH="0" baseline="0" noProof="0" dirty="0">
              <a:ln>
                <a:noFill/>
              </a:ln>
              <a:solidFill>
                <a:prstClr val="black">
                  <a:lumMod val="85000"/>
                  <a:lumOff val="15000"/>
                </a:prstClr>
              </a:solidFill>
              <a:effectLst/>
              <a:uLnTx/>
              <a:uFillTx/>
              <a:latin typeface="黑体" panose="02010609060101010101" pitchFamily="49" charset="-122"/>
              <a:ea typeface="黑体" panose="02010609060101010101" pitchFamily="49" charset="-122"/>
              <a:cs typeface="+mn-cs"/>
            </a:endParaRPr>
          </a:p>
        </p:txBody>
      </p:sp>
      <p:pic>
        <p:nvPicPr>
          <p:cNvPr id="29" name="图片 28"/>
          <p:cNvPicPr>
            <a:picLocks noChangeAspect="1"/>
          </p:cNvPicPr>
          <p:nvPr/>
        </p:nvPicPr>
        <p:blipFill>
          <a:blip r:embed="rId4"/>
          <a:stretch/>
        </p:blipFill>
        <p:spPr>
          <a:xfrm>
            <a:off x="5258099" y="924295"/>
            <a:ext cx="1675797" cy="497624"/>
          </a:xfrm>
          <a:prstGeom prst="rect">
            <a:avLst/>
          </a:prstGeom>
        </p:spPr>
      </p:pic>
      <p:sp>
        <p:nvSpPr>
          <p:cNvPr id="32" name="矩形 31"/>
          <p:cNvSpPr/>
          <p:nvPr/>
        </p:nvSpPr>
        <p:spPr>
          <a:xfrm>
            <a:off x="1" y="4581074"/>
            <a:ext cx="12191999" cy="45719"/>
          </a:xfrm>
          <a:prstGeom prst="rect">
            <a:avLst/>
          </a:prstGeom>
          <a:solidFill>
            <a:srgbClr val="9A0001"/>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nvGrpSpPr>
          <p:cNvPr id="14" name="组合 13">
            <a:extLst>
              <a:ext uri="{FF2B5EF4-FFF2-40B4-BE49-F238E27FC236}">
                <a16:creationId xmlns:a16="http://schemas.microsoft.com/office/drawing/2014/main" id="{144412FC-20F3-4BD8-A9F8-8CE950EA68B7}"/>
              </a:ext>
            </a:extLst>
          </p:cNvPr>
          <p:cNvGrpSpPr/>
          <p:nvPr/>
        </p:nvGrpSpPr>
        <p:grpSpPr>
          <a:xfrm>
            <a:off x="3462519" y="5220126"/>
            <a:ext cx="5266956" cy="491181"/>
            <a:chOff x="3264095" y="5117966"/>
            <a:chExt cx="5266956" cy="491181"/>
          </a:xfrm>
        </p:grpSpPr>
        <p:grpSp>
          <p:nvGrpSpPr>
            <p:cNvPr id="15" name="组合 14">
              <a:extLst>
                <a:ext uri="{FF2B5EF4-FFF2-40B4-BE49-F238E27FC236}">
                  <a16:creationId xmlns:a16="http://schemas.microsoft.com/office/drawing/2014/main" id="{79617A50-9B9B-48BD-9999-6DC420E5B88D}"/>
                </a:ext>
              </a:extLst>
            </p:cNvPr>
            <p:cNvGrpSpPr/>
            <p:nvPr/>
          </p:nvGrpSpPr>
          <p:grpSpPr>
            <a:xfrm>
              <a:off x="3264095" y="5117966"/>
              <a:ext cx="5138556" cy="483296"/>
              <a:chOff x="7763" y="9856"/>
              <a:chExt cx="6573" cy="534"/>
            </a:xfrm>
          </p:grpSpPr>
          <p:sp>
            <p:nvSpPr>
              <p:cNvPr id="19" name="圆角矩形 24">
                <a:extLst>
                  <a:ext uri="{FF2B5EF4-FFF2-40B4-BE49-F238E27FC236}">
                    <a16:creationId xmlns:a16="http://schemas.microsoft.com/office/drawing/2014/main" id="{2A8E5F25-1A6E-4F8B-BD10-E9CCB4EB9D28}"/>
                  </a:ext>
                </a:extLst>
              </p:cNvPr>
              <p:cNvSpPr/>
              <p:nvPr/>
            </p:nvSpPr>
            <p:spPr>
              <a:xfrm>
                <a:off x="7771" y="9863"/>
                <a:ext cx="6565" cy="526"/>
              </a:xfrm>
              <a:prstGeom prst="roundRect">
                <a:avLst>
                  <a:gd name="adj" fmla="val 0"/>
                </a:avLst>
              </a:prstGeom>
              <a:noFill/>
              <a:ln w="19050">
                <a:solidFill>
                  <a:schemeClr val="bg1"/>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1" i="0" u="none" strike="noStrike" kern="1200" cap="none" spc="0" normalizeH="0" baseline="0" noProof="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20" name="圆角矩形 25">
                <a:extLst>
                  <a:ext uri="{FF2B5EF4-FFF2-40B4-BE49-F238E27FC236}">
                    <a16:creationId xmlns:a16="http://schemas.microsoft.com/office/drawing/2014/main" id="{71930CD8-4401-4080-986F-8F09095FE315}"/>
                  </a:ext>
                </a:extLst>
              </p:cNvPr>
              <p:cNvSpPr/>
              <p:nvPr/>
            </p:nvSpPr>
            <p:spPr>
              <a:xfrm>
                <a:off x="7763" y="9856"/>
                <a:ext cx="1495" cy="534"/>
              </a:xfrm>
              <a:prstGeom prst="roundRect">
                <a:avLst>
                  <a:gd name="adj" fmla="val 0"/>
                </a:avLst>
              </a:prstGeom>
              <a:solidFill>
                <a:schemeClr val="bg1"/>
              </a:solidFill>
              <a:ln w="12700">
                <a:solidFill>
                  <a:schemeClr val="bg1"/>
                </a:solidFill>
                <a:prstDash val="solid"/>
                <a:miter/>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zh-CN"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21" name="文本框 20">
                <a:extLst>
                  <a:ext uri="{FF2B5EF4-FFF2-40B4-BE49-F238E27FC236}">
                    <a16:creationId xmlns:a16="http://schemas.microsoft.com/office/drawing/2014/main" id="{CC2B0855-3CB7-4446-AAD9-B5AD880098EA}"/>
                  </a:ext>
                </a:extLst>
              </p:cNvPr>
              <p:cNvSpPr txBox="1"/>
              <p:nvPr/>
            </p:nvSpPr>
            <p:spPr>
              <a:xfrm>
                <a:off x="7899" y="9899"/>
                <a:ext cx="1359" cy="442"/>
              </a:xfrm>
              <a:prstGeom prst="rect">
                <a:avLst/>
              </a:prstGeom>
              <a:noFill/>
              <a:ln>
                <a:noFill/>
              </a:ln>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9A0001"/>
                    </a:solidFill>
                    <a:effectLst/>
                    <a:uLnTx/>
                    <a:uFillTx/>
                    <a:latin typeface="黑体" panose="02010609060101010101" pitchFamily="49" charset="-122"/>
                    <a:ea typeface="黑体" panose="02010609060101010101" pitchFamily="49" charset="-122"/>
                    <a:cs typeface="+mn-cs"/>
                  </a:rPr>
                  <a:t>汇报人</a:t>
                </a:r>
                <a:endParaRPr kumimoji="0" lang="zh-CN" altLang="zh-CN" sz="2000" b="1" i="0" u="none" strike="noStrike" kern="1200" cap="none" spc="0" normalizeH="0" baseline="0" noProof="0" dirty="0">
                  <a:ln>
                    <a:noFill/>
                  </a:ln>
                  <a:solidFill>
                    <a:srgbClr val="9A0001"/>
                  </a:solidFill>
                  <a:effectLst/>
                  <a:uLnTx/>
                  <a:uFillTx/>
                  <a:latin typeface="黑体" panose="02010609060101010101" pitchFamily="49" charset="-122"/>
                  <a:ea typeface="黑体" panose="02010609060101010101" pitchFamily="49" charset="-122"/>
                  <a:cs typeface="+mn-cs"/>
                </a:endParaRPr>
              </a:p>
            </p:txBody>
          </p:sp>
        </p:grpSp>
        <p:sp>
          <p:nvSpPr>
            <p:cNvPr id="16" name="文本框 15">
              <a:extLst>
                <a:ext uri="{FF2B5EF4-FFF2-40B4-BE49-F238E27FC236}">
                  <a16:creationId xmlns:a16="http://schemas.microsoft.com/office/drawing/2014/main" id="{EE7D552F-14D3-402A-99B9-DC7BF6758F0B}"/>
                </a:ext>
              </a:extLst>
            </p:cNvPr>
            <p:cNvSpPr txBox="1"/>
            <p:nvPr/>
          </p:nvSpPr>
          <p:spPr>
            <a:xfrm>
              <a:off x="6122236" y="5209037"/>
              <a:ext cx="1125326" cy="400110"/>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sp>
          <p:nvSpPr>
            <p:cNvPr id="17" name="文本框 16">
              <a:extLst>
                <a:ext uri="{FF2B5EF4-FFF2-40B4-BE49-F238E27FC236}">
                  <a16:creationId xmlns:a16="http://schemas.microsoft.com/office/drawing/2014/main" id="{8D1EB758-0283-464F-8E6C-2AC99E10DCB9}"/>
                </a:ext>
              </a:extLst>
            </p:cNvPr>
            <p:cNvSpPr txBox="1"/>
            <p:nvPr/>
          </p:nvSpPr>
          <p:spPr>
            <a:xfrm>
              <a:off x="4432837" y="5138065"/>
              <a:ext cx="4098214" cy="400110"/>
            </a:xfrm>
            <a:prstGeom prst="rect">
              <a:avLst/>
            </a:prstGeom>
            <a:noFill/>
          </p:spPr>
          <p:txBody>
            <a:bodyPr wrap="square"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b="1" dirty="0">
                  <a:solidFill>
                    <a:prstClr val="white"/>
                  </a:solidFill>
                  <a:latin typeface="黑体" panose="02010609060101010101" pitchFamily="49" charset="-122"/>
                  <a:ea typeface="黑体" panose="02010609060101010101" pitchFamily="49" charset="-122"/>
                </a:rPr>
                <a:t> 徐明 </a:t>
              </a:r>
              <a:r>
                <a:rPr kumimoji="0" lang="zh-CN" altLang="en-US"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rPr>
                <a:t>许诺 王润 朱文铎 孟凡旭</a:t>
              </a:r>
              <a:endParaRPr kumimoji="0" lang="zh-CN" altLang="zh-CN" sz="2000" b="1" i="0" u="none" strike="noStrike" kern="1200" cap="none" spc="0" normalizeH="0" baseline="0" noProof="0" dirty="0">
                <a:ln>
                  <a:noFill/>
                </a:ln>
                <a:solidFill>
                  <a:prstClr val="white"/>
                </a:solidFill>
                <a:effectLst/>
                <a:uLnTx/>
                <a:uFillTx/>
                <a:latin typeface="黑体" panose="02010609060101010101" pitchFamily="49" charset="-122"/>
                <a:ea typeface="黑体" panose="02010609060101010101" pitchFamily="49" charset="-122"/>
                <a:cs typeface="+mn-cs"/>
              </a:endParaRPr>
            </a:p>
          </p:txBody>
        </p:sp>
      </p:grpSp>
    </p:spTree>
    <p:extLst>
      <p:ext uri="{BB962C8B-B14F-4D97-AF65-F5344CB8AC3E}">
        <p14:creationId xmlns:p14="http://schemas.microsoft.com/office/powerpoint/2010/main" val="1416016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A849AB7F-86FA-4BD9-8313-AB856BE4FD7D}"/>
              </a:ext>
            </a:extLst>
          </p:cNvPr>
          <p:cNvSpPr/>
          <p:nvPr/>
        </p:nvSpPr>
        <p:spPr>
          <a:xfrm>
            <a:off x="-1" y="0"/>
            <a:ext cx="4622789"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9A0001"/>
              </a:solidFill>
            </a:endParaRPr>
          </a:p>
        </p:txBody>
      </p:sp>
      <p:sp>
        <p:nvSpPr>
          <p:cNvPr id="23" name="TextBox 1">
            <a:extLst>
              <a:ext uri="{FF2B5EF4-FFF2-40B4-BE49-F238E27FC236}">
                <a16:creationId xmlns:a16="http://schemas.microsoft.com/office/drawing/2014/main" id="{125BC30D-3811-42B8-9CD1-8E77774E8F02}"/>
              </a:ext>
            </a:extLst>
          </p:cNvPr>
          <p:cNvSpPr txBox="1"/>
          <p:nvPr/>
        </p:nvSpPr>
        <p:spPr>
          <a:xfrm>
            <a:off x="1061713" y="3152053"/>
            <a:ext cx="2499360" cy="1481175"/>
          </a:xfrm>
          <a:prstGeom prst="rect">
            <a:avLst/>
          </a:prstGeom>
          <a:noFill/>
        </p:spPr>
        <p:txBody>
          <a:bodyPr wrap="square" rtlCol="0">
            <a:spAutoFit/>
          </a:bodyPr>
          <a:lstStyle/>
          <a:p>
            <a:pPr algn="ctr">
              <a:lnSpc>
                <a:spcPct val="150000"/>
              </a:lnSpc>
            </a:pPr>
            <a:r>
              <a:rPr lang="zh-CN" altLang="en-US"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目录</a:t>
            </a:r>
            <a:endParaRPr lang="en-US" altLang="zh-CN" sz="3200" b="1"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pPr>
            <a:r>
              <a:rPr lang="en-US" altLang="zh-CN" sz="3200" b="1" dirty="0">
                <a:solidFill>
                  <a:schemeClr val="bg1"/>
                </a:solidFill>
                <a:latin typeface="Times New Roman" panose="02020603050405020304" pitchFamily="18" charset="0"/>
                <a:ea typeface="方正兰亭细黑_GBK" pitchFamily="2" charset="-122"/>
                <a:cs typeface="Times New Roman" panose="02020603050405020304" pitchFamily="18" charset="0"/>
              </a:rPr>
              <a:t>CONTENTS</a:t>
            </a:r>
            <a:endParaRPr lang="zh-CN" altLang="en-US" sz="3200" b="1" dirty="0">
              <a:solidFill>
                <a:schemeClr val="bg1"/>
              </a:solidFill>
              <a:latin typeface="Times New Roman" panose="02020603050405020304" pitchFamily="18" charset="0"/>
              <a:ea typeface="方正兰亭细黑_GBK" pitchFamily="2" charset="-122"/>
              <a:cs typeface="Times New Roman" panose="02020603050405020304" pitchFamily="18" charset="0"/>
            </a:endParaRPr>
          </a:p>
        </p:txBody>
      </p:sp>
      <p:grpSp>
        <p:nvGrpSpPr>
          <p:cNvPr id="7" name="组合 6">
            <a:extLst>
              <a:ext uri="{FF2B5EF4-FFF2-40B4-BE49-F238E27FC236}">
                <a16:creationId xmlns:a16="http://schemas.microsoft.com/office/drawing/2014/main" id="{E6681290-0875-432E-93CB-FB0B55F138B1}"/>
              </a:ext>
            </a:extLst>
          </p:cNvPr>
          <p:cNvGrpSpPr/>
          <p:nvPr/>
        </p:nvGrpSpPr>
        <p:grpSpPr>
          <a:xfrm>
            <a:off x="5459350" y="5256388"/>
            <a:ext cx="5670935" cy="712788"/>
            <a:chOff x="5459350" y="4697092"/>
            <a:chExt cx="5670935" cy="712788"/>
          </a:xfrm>
        </p:grpSpPr>
        <p:sp>
          <p:nvSpPr>
            <p:cNvPr id="106" name="文本框 73">
              <a:extLst>
                <a:ext uri="{FF2B5EF4-FFF2-40B4-BE49-F238E27FC236}">
                  <a16:creationId xmlns:a16="http://schemas.microsoft.com/office/drawing/2014/main" id="{3596ED1B-22DA-463C-9D99-22C96C97A6B2}"/>
                </a:ext>
              </a:extLst>
            </p:cNvPr>
            <p:cNvSpPr txBox="1">
              <a:spLocks noChangeArrowheads="1"/>
            </p:cNvSpPr>
            <p:nvPr/>
          </p:nvSpPr>
          <p:spPr bwMode="auto">
            <a:xfrm>
              <a:off x="7469126" y="4809695"/>
              <a:ext cx="2841032"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dirty="0">
                  <a:solidFill>
                    <a:srgbClr val="9A0001"/>
                  </a:solidFill>
                  <a:latin typeface="微软雅黑" pitchFamily="34" charset="-122"/>
                  <a:ea typeface="微软雅黑" pitchFamily="34" charset="-122"/>
                </a:rPr>
                <a:t>控制策略设计</a:t>
              </a:r>
            </a:p>
          </p:txBody>
        </p:sp>
        <p:sp>
          <p:nvSpPr>
            <p:cNvPr id="107" name="矩形 106">
              <a:extLst>
                <a:ext uri="{FF2B5EF4-FFF2-40B4-BE49-F238E27FC236}">
                  <a16:creationId xmlns:a16="http://schemas.microsoft.com/office/drawing/2014/main" id="{16F15F61-FDE4-479A-8CE1-51826570AE37}"/>
                </a:ext>
              </a:extLst>
            </p:cNvPr>
            <p:cNvSpPr/>
            <p:nvPr/>
          </p:nvSpPr>
          <p:spPr bwMode="auto">
            <a:xfrm>
              <a:off x="6341999" y="4697092"/>
              <a:ext cx="4788286" cy="712788"/>
            </a:xfrm>
            <a:prstGeom prst="rect">
              <a:avLst/>
            </a:prstGeom>
            <a:noFill/>
            <a:ln w="254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08" name="直接连接符 107">
              <a:extLst>
                <a:ext uri="{FF2B5EF4-FFF2-40B4-BE49-F238E27FC236}">
                  <a16:creationId xmlns:a16="http://schemas.microsoft.com/office/drawing/2014/main" id="{C47F3926-797C-4C68-83A5-B5B3DDC290B3}"/>
                </a:ext>
              </a:extLst>
            </p:cNvPr>
            <p:cNvCxnSpPr/>
            <p:nvPr/>
          </p:nvCxnSpPr>
          <p:spPr bwMode="auto">
            <a:xfrm flipH="1">
              <a:off x="7207187" y="4697092"/>
              <a:ext cx="12700" cy="712788"/>
            </a:xfrm>
            <a:prstGeom prst="line">
              <a:avLst/>
            </a:prstGeom>
            <a:ln w="25400">
              <a:solidFill>
                <a:srgbClr val="9A0001"/>
              </a:solidFill>
              <a:prstDash val="dash"/>
            </a:ln>
          </p:spPr>
          <p:style>
            <a:lnRef idx="1">
              <a:schemeClr val="accent1"/>
            </a:lnRef>
            <a:fillRef idx="0">
              <a:schemeClr val="accent1"/>
            </a:fillRef>
            <a:effectRef idx="0">
              <a:schemeClr val="accent1"/>
            </a:effectRef>
            <a:fontRef idx="minor">
              <a:schemeClr val="tx1"/>
            </a:fontRef>
          </p:style>
        </p:cxnSp>
        <p:sp>
          <p:nvSpPr>
            <p:cNvPr id="110" name="矩形 109">
              <a:extLst>
                <a:ext uri="{FF2B5EF4-FFF2-40B4-BE49-F238E27FC236}">
                  <a16:creationId xmlns:a16="http://schemas.microsoft.com/office/drawing/2014/main" id="{3C8FFD9D-B505-4B63-A35E-3C5674233580}"/>
                </a:ext>
              </a:extLst>
            </p:cNvPr>
            <p:cNvSpPr/>
            <p:nvPr/>
          </p:nvSpPr>
          <p:spPr bwMode="auto">
            <a:xfrm>
              <a:off x="5562537" y="4697092"/>
              <a:ext cx="712788" cy="712788"/>
            </a:xfrm>
            <a:prstGeom prst="rect">
              <a:avLst/>
            </a:prstGeom>
            <a:noFill/>
            <a:ln w="254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文本框 78">
              <a:extLst>
                <a:ext uri="{FF2B5EF4-FFF2-40B4-BE49-F238E27FC236}">
                  <a16:creationId xmlns:a16="http://schemas.microsoft.com/office/drawing/2014/main" id="{66F53AE2-0453-42DC-8B2D-066BE74F82E7}"/>
                </a:ext>
              </a:extLst>
            </p:cNvPr>
            <p:cNvSpPr txBox="1">
              <a:spLocks noChangeArrowheads="1"/>
            </p:cNvSpPr>
            <p:nvPr/>
          </p:nvSpPr>
          <p:spPr bwMode="auto">
            <a:xfrm>
              <a:off x="5459350" y="4730363"/>
              <a:ext cx="919442" cy="64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dirty="0">
                  <a:solidFill>
                    <a:srgbClr val="9A0001"/>
                  </a:solidFill>
                  <a:latin typeface="Impact" pitchFamily="34" charset="0"/>
                </a:rPr>
                <a:t>5</a:t>
              </a:r>
              <a:endParaRPr lang="zh-CN" altLang="en-US" sz="3600" dirty="0">
                <a:solidFill>
                  <a:srgbClr val="9A0001"/>
                </a:solidFill>
                <a:latin typeface="Impact" pitchFamily="34" charset="0"/>
              </a:endParaRPr>
            </a:p>
          </p:txBody>
        </p:sp>
        <p:sp>
          <p:nvSpPr>
            <p:cNvPr id="105" name="Freeform 30">
              <a:extLst>
                <a:ext uri="{FF2B5EF4-FFF2-40B4-BE49-F238E27FC236}">
                  <a16:creationId xmlns:a16="http://schemas.microsoft.com/office/drawing/2014/main" id="{2B13D19E-0240-49CA-BC92-3DD1F486E8B4}"/>
                </a:ext>
              </a:extLst>
            </p:cNvPr>
            <p:cNvSpPr>
              <a:spLocks noEditPoints="1"/>
            </p:cNvSpPr>
            <p:nvPr/>
          </p:nvSpPr>
          <p:spPr bwMode="auto">
            <a:xfrm>
              <a:off x="6551550" y="4836792"/>
              <a:ext cx="401637" cy="528638"/>
            </a:xfrm>
            <a:custGeom>
              <a:avLst/>
              <a:gdLst>
                <a:gd name="T0" fmla="*/ 60 w 74"/>
                <a:gd name="T1" fmla="*/ 0 h 97"/>
                <a:gd name="T2" fmla="*/ 72 w 74"/>
                <a:gd name="T3" fmla="*/ 11 h 97"/>
                <a:gd name="T4" fmla="*/ 70 w 74"/>
                <a:gd name="T5" fmla="*/ 52 h 97"/>
                <a:gd name="T6" fmla="*/ 63 w 74"/>
                <a:gd name="T7" fmla="*/ 11 h 97"/>
                <a:gd name="T8" fmla="*/ 60 w 74"/>
                <a:gd name="T9" fmla="*/ 8 h 97"/>
                <a:gd name="T10" fmla="*/ 26 w 74"/>
                <a:gd name="T11" fmla="*/ 11 h 97"/>
                <a:gd name="T12" fmla="*/ 26 w 74"/>
                <a:gd name="T13" fmla="*/ 18 h 97"/>
                <a:gd name="T14" fmla="*/ 19 w 74"/>
                <a:gd name="T15" fmla="*/ 24 h 97"/>
                <a:gd name="T16" fmla="*/ 12 w 74"/>
                <a:gd name="T17" fmla="*/ 24 h 97"/>
                <a:gd name="T18" fmla="*/ 8 w 74"/>
                <a:gd name="T19" fmla="*/ 79 h 97"/>
                <a:gd name="T20" fmla="*/ 9 w 74"/>
                <a:gd name="T21" fmla="*/ 81 h 97"/>
                <a:gd name="T22" fmla="*/ 28 w 74"/>
                <a:gd name="T23" fmla="*/ 82 h 97"/>
                <a:gd name="T24" fmla="*/ 37 w 74"/>
                <a:gd name="T25" fmla="*/ 90 h 97"/>
                <a:gd name="T26" fmla="*/ 3 w 74"/>
                <a:gd name="T27" fmla="*/ 87 h 97"/>
                <a:gd name="T28" fmla="*/ 3 w 74"/>
                <a:gd name="T29" fmla="*/ 87 h 97"/>
                <a:gd name="T30" fmla="*/ 0 w 74"/>
                <a:gd name="T31" fmla="*/ 20 h 97"/>
                <a:gd name="T32" fmla="*/ 1 w 74"/>
                <a:gd name="T33" fmla="*/ 17 h 97"/>
                <a:gd name="T34" fmla="*/ 19 w 74"/>
                <a:gd name="T35" fmla="*/ 0 h 97"/>
                <a:gd name="T36" fmla="*/ 17 w 74"/>
                <a:gd name="T37" fmla="*/ 52 h 97"/>
                <a:gd name="T38" fmla="*/ 27 w 74"/>
                <a:gd name="T39" fmla="*/ 56 h 97"/>
                <a:gd name="T40" fmla="*/ 17 w 74"/>
                <a:gd name="T41" fmla="*/ 52 h 97"/>
                <a:gd name="T42" fmla="*/ 17 w 74"/>
                <a:gd name="T43" fmla="*/ 44 h 97"/>
                <a:gd name="T44" fmla="*/ 56 w 74"/>
                <a:gd name="T45" fmla="*/ 40 h 97"/>
                <a:gd name="T46" fmla="*/ 17 w 74"/>
                <a:gd name="T47" fmla="*/ 28 h 97"/>
                <a:gd name="T48" fmla="*/ 56 w 74"/>
                <a:gd name="T49" fmla="*/ 33 h 97"/>
                <a:gd name="T50" fmla="*/ 17 w 74"/>
                <a:gd name="T51" fmla="*/ 28 h 97"/>
                <a:gd name="T52" fmla="*/ 34 w 74"/>
                <a:gd name="T53" fmla="*/ 22 h 97"/>
                <a:gd name="T54" fmla="*/ 56 w 74"/>
                <a:gd name="T55" fmla="*/ 17 h 97"/>
                <a:gd name="T56" fmla="*/ 41 w 74"/>
                <a:gd name="T57" fmla="*/ 69 h 97"/>
                <a:gd name="T58" fmla="*/ 41 w 74"/>
                <a:gd name="T59" fmla="*/ 69 h 97"/>
                <a:gd name="T60" fmla="*/ 31 w 74"/>
                <a:gd name="T61" fmla="*/ 66 h 97"/>
                <a:gd name="T62" fmla="*/ 47 w 74"/>
                <a:gd name="T63" fmla="*/ 86 h 97"/>
                <a:gd name="T64" fmla="*/ 59 w 74"/>
                <a:gd name="T65" fmla="*/ 87 h 97"/>
                <a:gd name="T66" fmla="*/ 71 w 74"/>
                <a:gd name="T67" fmla="*/ 96 h 97"/>
                <a:gd name="T68" fmla="*/ 72 w 74"/>
                <a:gd name="T69" fmla="*/ 90 h 97"/>
                <a:gd name="T70" fmla="*/ 63 w 74"/>
                <a:gd name="T71" fmla="*/ 80 h 97"/>
                <a:gd name="T72" fmla="*/ 64 w 74"/>
                <a:gd name="T73" fmla="*/ 57 h 97"/>
                <a:gd name="T74" fmla="*/ 38 w 74"/>
                <a:gd name="T75" fmla="*/ 54 h 97"/>
                <a:gd name="T76" fmla="*/ 42 w 74"/>
                <a:gd name="T77" fmla="*/ 58 h 97"/>
                <a:gd name="T78" fmla="*/ 40 w 74"/>
                <a:gd name="T79" fmla="*/ 76 h 97"/>
                <a:gd name="T80" fmla="*/ 57 w 74"/>
                <a:gd name="T81" fmla="*/ 78 h 97"/>
                <a:gd name="T82" fmla="*/ 59 w 74"/>
                <a:gd name="T83" fmla="*/ 61 h 97"/>
                <a:gd name="T84" fmla="*/ 21 w 74"/>
                <a:gd name="T85" fmla="*/ 9 h 97"/>
                <a:gd name="T86" fmla="*/ 13 w 74"/>
                <a:gd name="T87" fmla="*/ 19 h 97"/>
                <a:gd name="T88" fmla="*/ 17 w 74"/>
                <a:gd name="T89" fmla="*/ 20 h 97"/>
                <a:gd name="T90" fmla="*/ 18 w 74"/>
                <a:gd name="T91" fmla="*/ 20 h 97"/>
                <a:gd name="T92" fmla="*/ 22 w 74"/>
                <a:gd name="T93" fmla="*/ 17 h 97"/>
                <a:gd name="T94" fmla="*/ 22 w 74"/>
                <a:gd name="T95" fmla="*/ 15 h 97"/>
                <a:gd name="T96" fmla="*/ 21 w 74"/>
                <a:gd name="T97" fmla="*/ 1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4" h="97">
                  <a:moveTo>
                    <a:pt x="21" y="0"/>
                  </a:moveTo>
                  <a:cubicBezTo>
                    <a:pt x="60" y="0"/>
                    <a:pt x="60" y="0"/>
                    <a:pt x="60" y="0"/>
                  </a:cubicBezTo>
                  <a:cubicBezTo>
                    <a:pt x="64" y="0"/>
                    <a:pt x="66" y="1"/>
                    <a:pt x="68" y="3"/>
                  </a:cubicBezTo>
                  <a:cubicBezTo>
                    <a:pt x="70" y="5"/>
                    <a:pt x="72" y="8"/>
                    <a:pt x="72" y="11"/>
                  </a:cubicBezTo>
                  <a:cubicBezTo>
                    <a:pt x="72" y="56"/>
                    <a:pt x="72" y="56"/>
                    <a:pt x="72" y="56"/>
                  </a:cubicBezTo>
                  <a:cubicBezTo>
                    <a:pt x="71" y="55"/>
                    <a:pt x="70" y="53"/>
                    <a:pt x="70" y="52"/>
                  </a:cubicBezTo>
                  <a:cubicBezTo>
                    <a:pt x="68" y="50"/>
                    <a:pt x="66" y="48"/>
                    <a:pt x="63" y="47"/>
                  </a:cubicBezTo>
                  <a:cubicBezTo>
                    <a:pt x="63" y="11"/>
                    <a:pt x="63" y="11"/>
                    <a:pt x="63" y="11"/>
                  </a:cubicBezTo>
                  <a:cubicBezTo>
                    <a:pt x="63" y="10"/>
                    <a:pt x="63" y="9"/>
                    <a:pt x="62" y="9"/>
                  </a:cubicBezTo>
                  <a:cubicBezTo>
                    <a:pt x="62" y="8"/>
                    <a:pt x="61" y="8"/>
                    <a:pt x="60" y="8"/>
                  </a:cubicBezTo>
                  <a:cubicBezTo>
                    <a:pt x="25" y="8"/>
                    <a:pt x="25" y="8"/>
                    <a:pt x="25" y="8"/>
                  </a:cubicBezTo>
                  <a:cubicBezTo>
                    <a:pt x="26" y="11"/>
                    <a:pt x="26" y="11"/>
                    <a:pt x="26" y="11"/>
                  </a:cubicBezTo>
                  <a:cubicBezTo>
                    <a:pt x="26" y="14"/>
                    <a:pt x="26" y="14"/>
                    <a:pt x="26" y="14"/>
                  </a:cubicBezTo>
                  <a:cubicBezTo>
                    <a:pt x="26" y="16"/>
                    <a:pt x="26" y="17"/>
                    <a:pt x="26" y="18"/>
                  </a:cubicBezTo>
                  <a:cubicBezTo>
                    <a:pt x="26" y="19"/>
                    <a:pt x="25" y="21"/>
                    <a:pt x="23" y="22"/>
                  </a:cubicBezTo>
                  <a:cubicBezTo>
                    <a:pt x="22" y="23"/>
                    <a:pt x="21" y="24"/>
                    <a:pt x="19" y="24"/>
                  </a:cubicBezTo>
                  <a:cubicBezTo>
                    <a:pt x="18" y="24"/>
                    <a:pt x="17" y="24"/>
                    <a:pt x="16" y="24"/>
                  </a:cubicBezTo>
                  <a:cubicBezTo>
                    <a:pt x="12" y="24"/>
                    <a:pt x="12" y="24"/>
                    <a:pt x="12" y="24"/>
                  </a:cubicBezTo>
                  <a:cubicBezTo>
                    <a:pt x="8" y="23"/>
                    <a:pt x="8" y="23"/>
                    <a:pt x="8" y="23"/>
                  </a:cubicBezTo>
                  <a:cubicBezTo>
                    <a:pt x="8" y="79"/>
                    <a:pt x="8" y="79"/>
                    <a:pt x="8" y="79"/>
                  </a:cubicBezTo>
                  <a:cubicBezTo>
                    <a:pt x="8" y="80"/>
                    <a:pt x="9" y="80"/>
                    <a:pt x="9" y="81"/>
                  </a:cubicBezTo>
                  <a:cubicBezTo>
                    <a:pt x="9" y="81"/>
                    <a:pt x="9" y="81"/>
                    <a:pt x="9" y="81"/>
                  </a:cubicBezTo>
                  <a:cubicBezTo>
                    <a:pt x="10" y="81"/>
                    <a:pt x="10" y="82"/>
                    <a:pt x="11" y="82"/>
                  </a:cubicBezTo>
                  <a:cubicBezTo>
                    <a:pt x="28" y="82"/>
                    <a:pt x="28" y="82"/>
                    <a:pt x="28" y="82"/>
                  </a:cubicBezTo>
                  <a:cubicBezTo>
                    <a:pt x="28" y="82"/>
                    <a:pt x="29" y="83"/>
                    <a:pt x="29" y="84"/>
                  </a:cubicBezTo>
                  <a:cubicBezTo>
                    <a:pt x="31" y="86"/>
                    <a:pt x="34" y="88"/>
                    <a:pt x="37" y="90"/>
                  </a:cubicBezTo>
                  <a:cubicBezTo>
                    <a:pt x="11" y="90"/>
                    <a:pt x="11" y="90"/>
                    <a:pt x="11" y="90"/>
                  </a:cubicBezTo>
                  <a:cubicBezTo>
                    <a:pt x="8" y="90"/>
                    <a:pt x="5" y="89"/>
                    <a:pt x="3" y="87"/>
                  </a:cubicBezTo>
                  <a:cubicBezTo>
                    <a:pt x="3" y="87"/>
                    <a:pt x="3" y="87"/>
                    <a:pt x="3" y="87"/>
                  </a:cubicBezTo>
                  <a:cubicBezTo>
                    <a:pt x="3" y="87"/>
                    <a:pt x="3" y="87"/>
                    <a:pt x="3" y="87"/>
                  </a:cubicBezTo>
                  <a:cubicBezTo>
                    <a:pt x="1" y="85"/>
                    <a:pt x="0" y="82"/>
                    <a:pt x="0" y="79"/>
                  </a:cubicBezTo>
                  <a:cubicBezTo>
                    <a:pt x="0" y="20"/>
                    <a:pt x="0" y="20"/>
                    <a:pt x="0" y="20"/>
                  </a:cubicBezTo>
                  <a:cubicBezTo>
                    <a:pt x="0" y="18"/>
                    <a:pt x="0" y="18"/>
                    <a:pt x="0" y="18"/>
                  </a:cubicBezTo>
                  <a:cubicBezTo>
                    <a:pt x="1" y="17"/>
                    <a:pt x="1" y="17"/>
                    <a:pt x="1" y="17"/>
                  </a:cubicBezTo>
                  <a:cubicBezTo>
                    <a:pt x="18" y="1"/>
                    <a:pt x="18" y="1"/>
                    <a:pt x="18" y="1"/>
                  </a:cubicBezTo>
                  <a:cubicBezTo>
                    <a:pt x="19" y="0"/>
                    <a:pt x="19" y="0"/>
                    <a:pt x="19" y="0"/>
                  </a:cubicBezTo>
                  <a:cubicBezTo>
                    <a:pt x="21" y="0"/>
                    <a:pt x="21" y="0"/>
                    <a:pt x="21" y="0"/>
                  </a:cubicBezTo>
                  <a:close/>
                  <a:moveTo>
                    <a:pt x="17" y="52"/>
                  </a:moveTo>
                  <a:cubicBezTo>
                    <a:pt x="17" y="56"/>
                    <a:pt x="17" y="56"/>
                    <a:pt x="17" y="56"/>
                  </a:cubicBezTo>
                  <a:cubicBezTo>
                    <a:pt x="27" y="56"/>
                    <a:pt x="27" y="56"/>
                    <a:pt x="27" y="56"/>
                  </a:cubicBezTo>
                  <a:cubicBezTo>
                    <a:pt x="27" y="52"/>
                    <a:pt x="27" y="52"/>
                    <a:pt x="27" y="52"/>
                  </a:cubicBezTo>
                  <a:cubicBezTo>
                    <a:pt x="17" y="52"/>
                    <a:pt x="17" y="52"/>
                    <a:pt x="17" y="52"/>
                  </a:cubicBezTo>
                  <a:close/>
                  <a:moveTo>
                    <a:pt x="17" y="40"/>
                  </a:moveTo>
                  <a:cubicBezTo>
                    <a:pt x="17" y="44"/>
                    <a:pt x="17" y="44"/>
                    <a:pt x="17" y="44"/>
                  </a:cubicBezTo>
                  <a:cubicBezTo>
                    <a:pt x="56" y="44"/>
                    <a:pt x="56" y="44"/>
                    <a:pt x="56" y="44"/>
                  </a:cubicBezTo>
                  <a:cubicBezTo>
                    <a:pt x="56" y="40"/>
                    <a:pt x="56" y="40"/>
                    <a:pt x="56" y="40"/>
                  </a:cubicBezTo>
                  <a:cubicBezTo>
                    <a:pt x="17" y="40"/>
                    <a:pt x="17" y="40"/>
                    <a:pt x="17" y="40"/>
                  </a:cubicBezTo>
                  <a:close/>
                  <a:moveTo>
                    <a:pt x="17" y="28"/>
                  </a:moveTo>
                  <a:cubicBezTo>
                    <a:pt x="17" y="33"/>
                    <a:pt x="17" y="33"/>
                    <a:pt x="17" y="33"/>
                  </a:cubicBezTo>
                  <a:cubicBezTo>
                    <a:pt x="56" y="33"/>
                    <a:pt x="56" y="33"/>
                    <a:pt x="56" y="33"/>
                  </a:cubicBezTo>
                  <a:cubicBezTo>
                    <a:pt x="56" y="28"/>
                    <a:pt x="56" y="28"/>
                    <a:pt x="56" y="28"/>
                  </a:cubicBezTo>
                  <a:cubicBezTo>
                    <a:pt x="17" y="28"/>
                    <a:pt x="17" y="28"/>
                    <a:pt x="17" y="28"/>
                  </a:cubicBezTo>
                  <a:close/>
                  <a:moveTo>
                    <a:pt x="34" y="17"/>
                  </a:moveTo>
                  <a:cubicBezTo>
                    <a:pt x="34" y="22"/>
                    <a:pt x="34" y="22"/>
                    <a:pt x="34" y="22"/>
                  </a:cubicBezTo>
                  <a:cubicBezTo>
                    <a:pt x="56" y="22"/>
                    <a:pt x="56" y="22"/>
                    <a:pt x="56" y="22"/>
                  </a:cubicBezTo>
                  <a:cubicBezTo>
                    <a:pt x="56" y="17"/>
                    <a:pt x="56" y="17"/>
                    <a:pt x="56" y="17"/>
                  </a:cubicBezTo>
                  <a:cubicBezTo>
                    <a:pt x="34" y="17"/>
                    <a:pt x="34" y="17"/>
                    <a:pt x="34" y="17"/>
                  </a:cubicBezTo>
                  <a:close/>
                  <a:moveTo>
                    <a:pt x="41" y="69"/>
                  </a:moveTo>
                  <a:cubicBezTo>
                    <a:pt x="43" y="64"/>
                    <a:pt x="48" y="61"/>
                    <a:pt x="55" y="60"/>
                  </a:cubicBezTo>
                  <a:cubicBezTo>
                    <a:pt x="48" y="56"/>
                    <a:pt x="39" y="62"/>
                    <a:pt x="41" y="69"/>
                  </a:cubicBezTo>
                  <a:close/>
                  <a:moveTo>
                    <a:pt x="38" y="54"/>
                  </a:moveTo>
                  <a:cubicBezTo>
                    <a:pt x="34" y="57"/>
                    <a:pt x="32" y="61"/>
                    <a:pt x="31" y="66"/>
                  </a:cubicBezTo>
                  <a:cubicBezTo>
                    <a:pt x="31" y="70"/>
                    <a:pt x="32" y="75"/>
                    <a:pt x="35" y="79"/>
                  </a:cubicBezTo>
                  <a:cubicBezTo>
                    <a:pt x="38" y="83"/>
                    <a:pt x="43" y="86"/>
                    <a:pt x="47" y="86"/>
                  </a:cubicBezTo>
                  <a:cubicBezTo>
                    <a:pt x="51" y="87"/>
                    <a:pt x="55" y="86"/>
                    <a:pt x="58" y="84"/>
                  </a:cubicBezTo>
                  <a:cubicBezTo>
                    <a:pt x="58" y="85"/>
                    <a:pt x="58" y="86"/>
                    <a:pt x="59" y="87"/>
                  </a:cubicBezTo>
                  <a:cubicBezTo>
                    <a:pt x="65" y="95"/>
                    <a:pt x="65" y="95"/>
                    <a:pt x="65" y="95"/>
                  </a:cubicBezTo>
                  <a:cubicBezTo>
                    <a:pt x="67" y="97"/>
                    <a:pt x="69" y="97"/>
                    <a:pt x="71" y="96"/>
                  </a:cubicBezTo>
                  <a:cubicBezTo>
                    <a:pt x="71" y="96"/>
                    <a:pt x="71" y="96"/>
                    <a:pt x="71" y="96"/>
                  </a:cubicBezTo>
                  <a:cubicBezTo>
                    <a:pt x="73" y="94"/>
                    <a:pt x="74" y="91"/>
                    <a:pt x="72" y="90"/>
                  </a:cubicBezTo>
                  <a:cubicBezTo>
                    <a:pt x="66" y="82"/>
                    <a:pt x="66" y="82"/>
                    <a:pt x="66" y="82"/>
                  </a:cubicBezTo>
                  <a:cubicBezTo>
                    <a:pt x="65" y="81"/>
                    <a:pt x="64" y="80"/>
                    <a:pt x="63" y="80"/>
                  </a:cubicBezTo>
                  <a:cubicBezTo>
                    <a:pt x="66" y="77"/>
                    <a:pt x="67" y="74"/>
                    <a:pt x="68" y="70"/>
                  </a:cubicBezTo>
                  <a:cubicBezTo>
                    <a:pt x="68" y="66"/>
                    <a:pt x="67" y="61"/>
                    <a:pt x="64" y="57"/>
                  </a:cubicBezTo>
                  <a:cubicBezTo>
                    <a:pt x="61" y="53"/>
                    <a:pt x="56" y="50"/>
                    <a:pt x="52" y="50"/>
                  </a:cubicBezTo>
                  <a:cubicBezTo>
                    <a:pt x="47" y="49"/>
                    <a:pt x="42" y="50"/>
                    <a:pt x="38" y="54"/>
                  </a:cubicBezTo>
                  <a:close/>
                  <a:moveTo>
                    <a:pt x="51" y="56"/>
                  </a:moveTo>
                  <a:cubicBezTo>
                    <a:pt x="48" y="56"/>
                    <a:pt x="45" y="56"/>
                    <a:pt x="42" y="58"/>
                  </a:cubicBezTo>
                  <a:cubicBezTo>
                    <a:pt x="39" y="61"/>
                    <a:pt x="38" y="63"/>
                    <a:pt x="37" y="67"/>
                  </a:cubicBezTo>
                  <a:cubicBezTo>
                    <a:pt x="37" y="70"/>
                    <a:pt x="38" y="73"/>
                    <a:pt x="40" y="76"/>
                  </a:cubicBezTo>
                  <a:cubicBezTo>
                    <a:pt x="42" y="78"/>
                    <a:pt x="45" y="80"/>
                    <a:pt x="48" y="80"/>
                  </a:cubicBezTo>
                  <a:cubicBezTo>
                    <a:pt x="51" y="80"/>
                    <a:pt x="54" y="80"/>
                    <a:pt x="57" y="78"/>
                  </a:cubicBezTo>
                  <a:cubicBezTo>
                    <a:pt x="60" y="76"/>
                    <a:pt x="61" y="73"/>
                    <a:pt x="61" y="69"/>
                  </a:cubicBezTo>
                  <a:cubicBezTo>
                    <a:pt x="62" y="66"/>
                    <a:pt x="61" y="63"/>
                    <a:pt x="59" y="61"/>
                  </a:cubicBezTo>
                  <a:cubicBezTo>
                    <a:pt x="57" y="58"/>
                    <a:pt x="54" y="56"/>
                    <a:pt x="51" y="56"/>
                  </a:cubicBezTo>
                  <a:close/>
                  <a:moveTo>
                    <a:pt x="21" y="9"/>
                  </a:moveTo>
                  <a:cubicBezTo>
                    <a:pt x="11" y="19"/>
                    <a:pt x="11" y="19"/>
                    <a:pt x="11" y="19"/>
                  </a:cubicBezTo>
                  <a:cubicBezTo>
                    <a:pt x="13" y="19"/>
                    <a:pt x="13" y="19"/>
                    <a:pt x="13" y="19"/>
                  </a:cubicBezTo>
                  <a:cubicBezTo>
                    <a:pt x="17" y="20"/>
                    <a:pt x="17" y="20"/>
                    <a:pt x="17" y="20"/>
                  </a:cubicBezTo>
                  <a:cubicBezTo>
                    <a:pt x="17" y="20"/>
                    <a:pt x="17" y="20"/>
                    <a:pt x="17" y="20"/>
                  </a:cubicBezTo>
                  <a:cubicBezTo>
                    <a:pt x="17" y="20"/>
                    <a:pt x="17" y="20"/>
                    <a:pt x="17" y="20"/>
                  </a:cubicBezTo>
                  <a:cubicBezTo>
                    <a:pt x="17" y="20"/>
                    <a:pt x="18" y="20"/>
                    <a:pt x="18" y="20"/>
                  </a:cubicBezTo>
                  <a:cubicBezTo>
                    <a:pt x="19" y="20"/>
                    <a:pt x="20" y="19"/>
                    <a:pt x="21" y="19"/>
                  </a:cubicBezTo>
                  <a:cubicBezTo>
                    <a:pt x="21" y="18"/>
                    <a:pt x="22" y="17"/>
                    <a:pt x="22" y="17"/>
                  </a:cubicBezTo>
                  <a:cubicBezTo>
                    <a:pt x="22" y="16"/>
                    <a:pt x="22" y="16"/>
                    <a:pt x="22" y="15"/>
                  </a:cubicBezTo>
                  <a:cubicBezTo>
                    <a:pt x="22" y="15"/>
                    <a:pt x="22" y="15"/>
                    <a:pt x="22" y="15"/>
                  </a:cubicBezTo>
                  <a:cubicBezTo>
                    <a:pt x="22" y="15"/>
                    <a:pt x="22" y="15"/>
                    <a:pt x="22" y="15"/>
                  </a:cubicBezTo>
                  <a:cubicBezTo>
                    <a:pt x="21" y="11"/>
                    <a:pt x="21" y="11"/>
                    <a:pt x="21" y="11"/>
                  </a:cubicBezTo>
                  <a:lnTo>
                    <a:pt x="21" y="9"/>
                  </a:lnTo>
                  <a:close/>
                </a:path>
              </a:pathLst>
            </a:custGeom>
            <a:solidFill>
              <a:srgbClr val="9A0001"/>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3" name="组合 2">
            <a:extLst>
              <a:ext uri="{FF2B5EF4-FFF2-40B4-BE49-F238E27FC236}">
                <a16:creationId xmlns:a16="http://schemas.microsoft.com/office/drawing/2014/main" id="{EF40FB30-7602-407A-A449-1782675AF360}"/>
              </a:ext>
            </a:extLst>
          </p:cNvPr>
          <p:cNvGrpSpPr/>
          <p:nvPr/>
        </p:nvGrpSpPr>
        <p:grpSpPr>
          <a:xfrm>
            <a:off x="5459350" y="824486"/>
            <a:ext cx="5670937" cy="712790"/>
            <a:chOff x="5459350" y="1135207"/>
            <a:chExt cx="5670937" cy="712790"/>
          </a:xfrm>
        </p:grpSpPr>
        <p:sp>
          <p:nvSpPr>
            <p:cNvPr id="115" name="文本框 81">
              <a:extLst>
                <a:ext uri="{FF2B5EF4-FFF2-40B4-BE49-F238E27FC236}">
                  <a16:creationId xmlns:a16="http://schemas.microsoft.com/office/drawing/2014/main" id="{3EBAB312-C69F-47E2-BDE2-D0EB6F340947}"/>
                </a:ext>
              </a:extLst>
            </p:cNvPr>
            <p:cNvSpPr txBox="1">
              <a:spLocks noChangeArrowheads="1"/>
            </p:cNvSpPr>
            <p:nvPr/>
          </p:nvSpPr>
          <p:spPr bwMode="auto">
            <a:xfrm>
              <a:off x="7473890" y="1230028"/>
              <a:ext cx="2841032" cy="5231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dirty="0">
                  <a:solidFill>
                    <a:srgbClr val="9A0001"/>
                  </a:solidFill>
                  <a:latin typeface="微软雅黑" pitchFamily="34" charset="-122"/>
                  <a:ea typeface="微软雅黑" pitchFamily="34" charset="-122"/>
                </a:rPr>
                <a:t>机械结构设计</a:t>
              </a:r>
            </a:p>
          </p:txBody>
        </p:sp>
        <p:sp>
          <p:nvSpPr>
            <p:cNvPr id="116" name="矩形 115">
              <a:extLst>
                <a:ext uri="{FF2B5EF4-FFF2-40B4-BE49-F238E27FC236}">
                  <a16:creationId xmlns:a16="http://schemas.microsoft.com/office/drawing/2014/main" id="{F87957A7-E21B-483C-8A66-A18C791DA8AC}"/>
                </a:ext>
              </a:extLst>
            </p:cNvPr>
            <p:cNvSpPr/>
            <p:nvPr/>
          </p:nvSpPr>
          <p:spPr bwMode="auto">
            <a:xfrm>
              <a:off x="6342001" y="1135207"/>
              <a:ext cx="4788286" cy="712788"/>
            </a:xfrm>
            <a:prstGeom prst="rect">
              <a:avLst/>
            </a:prstGeom>
            <a:noFill/>
            <a:ln w="254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cxnSp>
          <p:nvCxnSpPr>
            <p:cNvPr id="117" name="直接连接符 116">
              <a:extLst>
                <a:ext uri="{FF2B5EF4-FFF2-40B4-BE49-F238E27FC236}">
                  <a16:creationId xmlns:a16="http://schemas.microsoft.com/office/drawing/2014/main" id="{62FD33AA-0D3A-440D-AC25-BDED42FCD482}"/>
                </a:ext>
              </a:extLst>
            </p:cNvPr>
            <p:cNvCxnSpPr/>
            <p:nvPr/>
          </p:nvCxnSpPr>
          <p:spPr bwMode="auto">
            <a:xfrm flipH="1">
              <a:off x="7207189" y="1135209"/>
              <a:ext cx="12700" cy="712788"/>
            </a:xfrm>
            <a:prstGeom prst="line">
              <a:avLst/>
            </a:prstGeom>
            <a:ln w="25400">
              <a:solidFill>
                <a:srgbClr val="9A0001"/>
              </a:solidFill>
              <a:prstDash val="dash"/>
            </a:ln>
          </p:spPr>
          <p:style>
            <a:lnRef idx="1">
              <a:schemeClr val="accent1"/>
            </a:lnRef>
            <a:fillRef idx="0">
              <a:schemeClr val="accent1"/>
            </a:fillRef>
            <a:effectRef idx="0">
              <a:schemeClr val="accent1"/>
            </a:effectRef>
            <a:fontRef idx="minor">
              <a:schemeClr val="tx1"/>
            </a:fontRef>
          </p:style>
        </p:cxnSp>
        <p:sp>
          <p:nvSpPr>
            <p:cNvPr id="119" name="矩形 118">
              <a:extLst>
                <a:ext uri="{FF2B5EF4-FFF2-40B4-BE49-F238E27FC236}">
                  <a16:creationId xmlns:a16="http://schemas.microsoft.com/office/drawing/2014/main" id="{54E2D5E4-E796-4880-89A2-0D98038FC3C2}"/>
                </a:ext>
              </a:extLst>
            </p:cNvPr>
            <p:cNvSpPr/>
            <p:nvPr/>
          </p:nvSpPr>
          <p:spPr bwMode="auto">
            <a:xfrm>
              <a:off x="5562539" y="1135209"/>
              <a:ext cx="712788" cy="712788"/>
            </a:xfrm>
            <a:prstGeom prst="rect">
              <a:avLst/>
            </a:prstGeom>
            <a:noFill/>
            <a:ln w="254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0" name="文本框 86">
              <a:extLst>
                <a:ext uri="{FF2B5EF4-FFF2-40B4-BE49-F238E27FC236}">
                  <a16:creationId xmlns:a16="http://schemas.microsoft.com/office/drawing/2014/main" id="{FCBD976F-536E-4B5C-906C-A3CA6991A5CE}"/>
                </a:ext>
              </a:extLst>
            </p:cNvPr>
            <p:cNvSpPr txBox="1">
              <a:spLocks noChangeArrowheads="1"/>
            </p:cNvSpPr>
            <p:nvPr/>
          </p:nvSpPr>
          <p:spPr bwMode="auto">
            <a:xfrm>
              <a:off x="5459350" y="1168478"/>
              <a:ext cx="919442" cy="64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dirty="0">
                  <a:solidFill>
                    <a:srgbClr val="9A0001"/>
                  </a:solidFill>
                  <a:latin typeface="Impact" pitchFamily="34" charset="0"/>
                </a:rPr>
                <a:t>1</a:t>
              </a:r>
              <a:endParaRPr lang="zh-CN" altLang="en-US" sz="3600" dirty="0">
                <a:solidFill>
                  <a:srgbClr val="9A0001"/>
                </a:solidFill>
                <a:latin typeface="Impact" pitchFamily="34" charset="0"/>
              </a:endParaRPr>
            </a:p>
          </p:txBody>
        </p:sp>
        <p:sp>
          <p:nvSpPr>
            <p:cNvPr id="114" name="Freeform 71">
              <a:extLst>
                <a:ext uri="{FF2B5EF4-FFF2-40B4-BE49-F238E27FC236}">
                  <a16:creationId xmlns:a16="http://schemas.microsoft.com/office/drawing/2014/main" id="{36D9D5C9-CA41-4A0A-A8AB-62A2B2D05460}"/>
                </a:ext>
              </a:extLst>
            </p:cNvPr>
            <p:cNvSpPr>
              <a:spLocks noEditPoints="1"/>
            </p:cNvSpPr>
            <p:nvPr/>
          </p:nvSpPr>
          <p:spPr bwMode="auto">
            <a:xfrm>
              <a:off x="6494402" y="1220934"/>
              <a:ext cx="511175" cy="541338"/>
            </a:xfrm>
            <a:custGeom>
              <a:avLst/>
              <a:gdLst>
                <a:gd name="T0" fmla="*/ 170 w 222"/>
                <a:gd name="T1" fmla="*/ 29 h 235"/>
                <a:gd name="T2" fmla="*/ 182 w 222"/>
                <a:gd name="T3" fmla="*/ 7 h 235"/>
                <a:gd name="T4" fmla="*/ 151 w 222"/>
                <a:gd name="T5" fmla="*/ 19 h 235"/>
                <a:gd name="T6" fmla="*/ 7 w 222"/>
                <a:gd name="T7" fmla="*/ 159 h 235"/>
                <a:gd name="T8" fmla="*/ 31 w 222"/>
                <a:gd name="T9" fmla="*/ 223 h 235"/>
                <a:gd name="T10" fmla="*/ 31 w 222"/>
                <a:gd name="T11" fmla="*/ 171 h 235"/>
                <a:gd name="T12" fmla="*/ 109 w 222"/>
                <a:gd name="T13" fmla="*/ 114 h 235"/>
                <a:gd name="T14" fmla="*/ 116 w 222"/>
                <a:gd name="T15" fmla="*/ 93 h 235"/>
                <a:gd name="T16" fmla="*/ 87 w 222"/>
                <a:gd name="T17" fmla="*/ 104 h 235"/>
                <a:gd name="T18" fmla="*/ 76 w 222"/>
                <a:gd name="T19" fmla="*/ 100 h 235"/>
                <a:gd name="T20" fmla="*/ 116 w 222"/>
                <a:gd name="T21" fmla="*/ 83 h 235"/>
                <a:gd name="T22" fmla="*/ 132 w 222"/>
                <a:gd name="T23" fmla="*/ 90 h 235"/>
                <a:gd name="T24" fmla="*/ 132 w 222"/>
                <a:gd name="T25" fmla="*/ 19 h 235"/>
                <a:gd name="T26" fmla="*/ 180 w 222"/>
                <a:gd name="T27" fmla="*/ 0 h 235"/>
                <a:gd name="T28" fmla="*/ 182 w 222"/>
                <a:gd name="T29" fmla="*/ 0 h 235"/>
                <a:gd name="T30" fmla="*/ 222 w 222"/>
                <a:gd name="T31" fmla="*/ 19 h 235"/>
                <a:gd name="T32" fmla="*/ 173 w 222"/>
                <a:gd name="T33" fmla="*/ 187 h 235"/>
                <a:gd name="T34" fmla="*/ 158 w 222"/>
                <a:gd name="T35" fmla="*/ 180 h 235"/>
                <a:gd name="T36" fmla="*/ 106 w 222"/>
                <a:gd name="T37" fmla="*/ 211 h 235"/>
                <a:gd name="T38" fmla="*/ 90 w 222"/>
                <a:gd name="T39" fmla="*/ 201 h 235"/>
                <a:gd name="T40" fmla="*/ 38 w 222"/>
                <a:gd name="T41" fmla="*/ 235 h 235"/>
                <a:gd name="T42" fmla="*/ 2 w 222"/>
                <a:gd name="T43" fmla="*/ 218 h 235"/>
                <a:gd name="T44" fmla="*/ 0 w 222"/>
                <a:gd name="T45" fmla="*/ 213 h 235"/>
                <a:gd name="T46" fmla="*/ 0 w 222"/>
                <a:gd name="T47" fmla="*/ 147 h 235"/>
                <a:gd name="T48" fmla="*/ 47 w 222"/>
                <a:gd name="T49" fmla="*/ 128 h 235"/>
                <a:gd name="T50" fmla="*/ 50 w 222"/>
                <a:gd name="T51" fmla="*/ 128 h 235"/>
                <a:gd name="T52" fmla="*/ 90 w 222"/>
                <a:gd name="T53" fmla="*/ 147 h 235"/>
                <a:gd name="T54" fmla="*/ 99 w 222"/>
                <a:gd name="T55" fmla="*/ 199 h 235"/>
                <a:gd name="T56" fmla="*/ 76 w 222"/>
                <a:gd name="T57" fmla="*/ 114 h 235"/>
                <a:gd name="T58" fmla="*/ 68 w 222"/>
                <a:gd name="T59" fmla="*/ 138 h 235"/>
                <a:gd name="T60" fmla="*/ 68 w 222"/>
                <a:gd name="T61" fmla="*/ 102 h 235"/>
                <a:gd name="T62" fmla="*/ 139 w 222"/>
                <a:gd name="T63" fmla="*/ 95 h 235"/>
                <a:gd name="T64" fmla="*/ 158 w 222"/>
                <a:gd name="T65" fmla="*/ 102 h 235"/>
                <a:gd name="T66" fmla="*/ 165 w 222"/>
                <a:gd name="T67" fmla="*/ 175 h 235"/>
                <a:gd name="T68" fmla="*/ 139 w 222"/>
                <a:gd name="T69" fmla="*/ 31 h 235"/>
                <a:gd name="T70" fmla="*/ 139 w 222"/>
                <a:gd name="T71" fmla="*/ 95 h 235"/>
                <a:gd name="T72" fmla="*/ 38 w 222"/>
                <a:gd name="T73" fmla="*/ 159 h 235"/>
                <a:gd name="T74" fmla="*/ 47 w 222"/>
                <a:gd name="T75" fmla="*/ 138 h 235"/>
                <a:gd name="T76" fmla="*/ 19 w 222"/>
                <a:gd name="T77" fmla="*/ 149 h 235"/>
                <a:gd name="T78" fmla="*/ 173 w 222"/>
                <a:gd name="T79" fmla="*/ 36 h 235"/>
                <a:gd name="T80" fmla="*/ 173 w 222"/>
                <a:gd name="T81" fmla="*/ 38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2" h="235">
                  <a:moveTo>
                    <a:pt x="151" y="19"/>
                  </a:moveTo>
                  <a:lnTo>
                    <a:pt x="170" y="29"/>
                  </a:lnTo>
                  <a:lnTo>
                    <a:pt x="203" y="19"/>
                  </a:lnTo>
                  <a:lnTo>
                    <a:pt x="182" y="7"/>
                  </a:lnTo>
                  <a:lnTo>
                    <a:pt x="151" y="19"/>
                  </a:lnTo>
                  <a:lnTo>
                    <a:pt x="151" y="19"/>
                  </a:lnTo>
                  <a:close/>
                  <a:moveTo>
                    <a:pt x="31" y="171"/>
                  </a:moveTo>
                  <a:lnTo>
                    <a:pt x="7" y="159"/>
                  </a:lnTo>
                  <a:lnTo>
                    <a:pt x="7" y="211"/>
                  </a:lnTo>
                  <a:lnTo>
                    <a:pt x="31" y="223"/>
                  </a:lnTo>
                  <a:lnTo>
                    <a:pt x="31" y="171"/>
                  </a:lnTo>
                  <a:lnTo>
                    <a:pt x="31" y="171"/>
                  </a:lnTo>
                  <a:close/>
                  <a:moveTo>
                    <a:pt x="87" y="104"/>
                  </a:moveTo>
                  <a:lnTo>
                    <a:pt x="109" y="114"/>
                  </a:lnTo>
                  <a:lnTo>
                    <a:pt x="137" y="102"/>
                  </a:lnTo>
                  <a:lnTo>
                    <a:pt x="116" y="93"/>
                  </a:lnTo>
                  <a:lnTo>
                    <a:pt x="87" y="104"/>
                  </a:lnTo>
                  <a:lnTo>
                    <a:pt x="87" y="104"/>
                  </a:lnTo>
                  <a:close/>
                  <a:moveTo>
                    <a:pt x="68" y="102"/>
                  </a:moveTo>
                  <a:lnTo>
                    <a:pt x="76" y="100"/>
                  </a:lnTo>
                  <a:lnTo>
                    <a:pt x="116" y="83"/>
                  </a:lnTo>
                  <a:lnTo>
                    <a:pt x="116" y="83"/>
                  </a:lnTo>
                  <a:lnTo>
                    <a:pt x="118" y="83"/>
                  </a:lnTo>
                  <a:lnTo>
                    <a:pt x="132" y="90"/>
                  </a:lnTo>
                  <a:lnTo>
                    <a:pt x="132" y="24"/>
                  </a:lnTo>
                  <a:lnTo>
                    <a:pt x="132" y="19"/>
                  </a:lnTo>
                  <a:lnTo>
                    <a:pt x="139" y="14"/>
                  </a:lnTo>
                  <a:lnTo>
                    <a:pt x="180" y="0"/>
                  </a:lnTo>
                  <a:lnTo>
                    <a:pt x="182" y="0"/>
                  </a:lnTo>
                  <a:lnTo>
                    <a:pt x="182" y="0"/>
                  </a:lnTo>
                  <a:lnTo>
                    <a:pt x="215" y="14"/>
                  </a:lnTo>
                  <a:lnTo>
                    <a:pt x="222" y="19"/>
                  </a:lnTo>
                  <a:lnTo>
                    <a:pt x="222" y="168"/>
                  </a:lnTo>
                  <a:lnTo>
                    <a:pt x="173" y="187"/>
                  </a:lnTo>
                  <a:lnTo>
                    <a:pt x="168" y="185"/>
                  </a:lnTo>
                  <a:lnTo>
                    <a:pt x="158" y="180"/>
                  </a:lnTo>
                  <a:lnTo>
                    <a:pt x="158" y="192"/>
                  </a:lnTo>
                  <a:lnTo>
                    <a:pt x="106" y="211"/>
                  </a:lnTo>
                  <a:lnTo>
                    <a:pt x="102" y="209"/>
                  </a:lnTo>
                  <a:lnTo>
                    <a:pt x="90" y="201"/>
                  </a:lnTo>
                  <a:lnTo>
                    <a:pt x="90" y="216"/>
                  </a:lnTo>
                  <a:lnTo>
                    <a:pt x="38" y="235"/>
                  </a:lnTo>
                  <a:lnTo>
                    <a:pt x="33" y="232"/>
                  </a:lnTo>
                  <a:lnTo>
                    <a:pt x="2" y="218"/>
                  </a:lnTo>
                  <a:lnTo>
                    <a:pt x="0" y="216"/>
                  </a:lnTo>
                  <a:lnTo>
                    <a:pt x="0" y="213"/>
                  </a:lnTo>
                  <a:lnTo>
                    <a:pt x="0" y="154"/>
                  </a:lnTo>
                  <a:lnTo>
                    <a:pt x="0" y="147"/>
                  </a:lnTo>
                  <a:lnTo>
                    <a:pt x="7" y="145"/>
                  </a:lnTo>
                  <a:lnTo>
                    <a:pt x="47" y="128"/>
                  </a:lnTo>
                  <a:lnTo>
                    <a:pt x="47" y="128"/>
                  </a:lnTo>
                  <a:lnTo>
                    <a:pt x="50" y="128"/>
                  </a:lnTo>
                  <a:lnTo>
                    <a:pt x="80" y="145"/>
                  </a:lnTo>
                  <a:lnTo>
                    <a:pt x="90" y="147"/>
                  </a:lnTo>
                  <a:lnTo>
                    <a:pt x="90" y="194"/>
                  </a:lnTo>
                  <a:lnTo>
                    <a:pt x="99" y="199"/>
                  </a:lnTo>
                  <a:lnTo>
                    <a:pt x="99" y="126"/>
                  </a:lnTo>
                  <a:lnTo>
                    <a:pt x="76" y="114"/>
                  </a:lnTo>
                  <a:lnTo>
                    <a:pt x="76" y="142"/>
                  </a:lnTo>
                  <a:lnTo>
                    <a:pt x="68" y="138"/>
                  </a:lnTo>
                  <a:lnTo>
                    <a:pt x="68" y="109"/>
                  </a:lnTo>
                  <a:lnTo>
                    <a:pt x="68" y="102"/>
                  </a:lnTo>
                  <a:lnTo>
                    <a:pt x="68" y="102"/>
                  </a:lnTo>
                  <a:close/>
                  <a:moveTo>
                    <a:pt x="139" y="95"/>
                  </a:moveTo>
                  <a:lnTo>
                    <a:pt x="149" y="100"/>
                  </a:lnTo>
                  <a:lnTo>
                    <a:pt x="158" y="102"/>
                  </a:lnTo>
                  <a:lnTo>
                    <a:pt x="158" y="171"/>
                  </a:lnTo>
                  <a:lnTo>
                    <a:pt x="165" y="175"/>
                  </a:lnTo>
                  <a:lnTo>
                    <a:pt x="165" y="43"/>
                  </a:lnTo>
                  <a:lnTo>
                    <a:pt x="139" y="31"/>
                  </a:lnTo>
                  <a:lnTo>
                    <a:pt x="139" y="95"/>
                  </a:lnTo>
                  <a:lnTo>
                    <a:pt x="139" y="95"/>
                  </a:lnTo>
                  <a:close/>
                  <a:moveTo>
                    <a:pt x="19" y="149"/>
                  </a:moveTo>
                  <a:lnTo>
                    <a:pt x="38" y="159"/>
                  </a:lnTo>
                  <a:lnTo>
                    <a:pt x="71" y="147"/>
                  </a:lnTo>
                  <a:lnTo>
                    <a:pt x="47" y="138"/>
                  </a:lnTo>
                  <a:lnTo>
                    <a:pt x="19" y="149"/>
                  </a:lnTo>
                  <a:lnTo>
                    <a:pt x="19" y="149"/>
                  </a:lnTo>
                  <a:close/>
                  <a:moveTo>
                    <a:pt x="173" y="38"/>
                  </a:moveTo>
                  <a:lnTo>
                    <a:pt x="173" y="36"/>
                  </a:lnTo>
                  <a:lnTo>
                    <a:pt x="173" y="38"/>
                  </a:lnTo>
                  <a:lnTo>
                    <a:pt x="173" y="38"/>
                  </a:lnTo>
                  <a:lnTo>
                    <a:pt x="173" y="38"/>
                  </a:lnTo>
                  <a:close/>
                </a:path>
              </a:pathLst>
            </a:custGeom>
            <a:solidFill>
              <a:srgbClr val="9A0001"/>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4" name="组合 3">
            <a:extLst>
              <a:ext uri="{FF2B5EF4-FFF2-40B4-BE49-F238E27FC236}">
                <a16:creationId xmlns:a16="http://schemas.microsoft.com/office/drawing/2014/main" id="{42A2536C-744E-419D-8D8F-BDA8ECE494CD}"/>
              </a:ext>
            </a:extLst>
          </p:cNvPr>
          <p:cNvGrpSpPr/>
          <p:nvPr/>
        </p:nvGrpSpPr>
        <p:grpSpPr>
          <a:xfrm>
            <a:off x="5459352" y="1926470"/>
            <a:ext cx="5670934" cy="736761"/>
            <a:chOff x="5459352" y="2027995"/>
            <a:chExt cx="5670934" cy="736761"/>
          </a:xfrm>
        </p:grpSpPr>
        <p:sp>
          <p:nvSpPr>
            <p:cNvPr id="124" name="文本框 133">
              <a:extLst>
                <a:ext uri="{FF2B5EF4-FFF2-40B4-BE49-F238E27FC236}">
                  <a16:creationId xmlns:a16="http://schemas.microsoft.com/office/drawing/2014/main" id="{43DD9094-F3D9-4602-B787-2AC7E8268F08}"/>
                </a:ext>
              </a:extLst>
            </p:cNvPr>
            <p:cNvSpPr txBox="1">
              <a:spLocks noChangeArrowheads="1"/>
            </p:cNvSpPr>
            <p:nvPr/>
          </p:nvSpPr>
          <p:spPr bwMode="auto">
            <a:xfrm>
              <a:off x="7469128" y="2167107"/>
              <a:ext cx="324281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dirty="0">
                  <a:solidFill>
                    <a:srgbClr val="9A0001"/>
                  </a:solidFill>
                  <a:latin typeface="微软雅黑" pitchFamily="34" charset="-122"/>
                  <a:ea typeface="微软雅黑" pitchFamily="34" charset="-122"/>
                </a:rPr>
                <a:t>运动学分析与仿真</a:t>
              </a:r>
            </a:p>
          </p:txBody>
        </p:sp>
        <p:sp>
          <p:nvSpPr>
            <p:cNvPr id="125" name="矩形 124">
              <a:extLst>
                <a:ext uri="{FF2B5EF4-FFF2-40B4-BE49-F238E27FC236}">
                  <a16:creationId xmlns:a16="http://schemas.microsoft.com/office/drawing/2014/main" id="{7C6EFFF4-6C05-4BE6-8F3B-8EC36087ED7A}"/>
                </a:ext>
              </a:extLst>
            </p:cNvPr>
            <p:cNvSpPr/>
            <p:nvPr/>
          </p:nvSpPr>
          <p:spPr bwMode="auto">
            <a:xfrm>
              <a:off x="6371413" y="2051968"/>
              <a:ext cx="4758873" cy="712788"/>
            </a:xfrm>
            <a:prstGeom prst="rect">
              <a:avLst/>
            </a:prstGeom>
            <a:noFill/>
            <a:ln w="254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26" name="直接连接符 125">
              <a:extLst>
                <a:ext uri="{FF2B5EF4-FFF2-40B4-BE49-F238E27FC236}">
                  <a16:creationId xmlns:a16="http://schemas.microsoft.com/office/drawing/2014/main" id="{41B7F4B7-80DB-48B2-81D6-5E1E44E10042}"/>
                </a:ext>
              </a:extLst>
            </p:cNvPr>
            <p:cNvCxnSpPr/>
            <p:nvPr/>
          </p:nvCxnSpPr>
          <p:spPr bwMode="auto">
            <a:xfrm flipH="1">
              <a:off x="7213538" y="2027995"/>
              <a:ext cx="13123" cy="712788"/>
            </a:xfrm>
            <a:prstGeom prst="line">
              <a:avLst/>
            </a:prstGeom>
            <a:ln w="25400">
              <a:solidFill>
                <a:srgbClr val="9A0001"/>
              </a:solidFill>
              <a:prstDash val="dash"/>
            </a:ln>
          </p:spPr>
          <p:style>
            <a:lnRef idx="1">
              <a:schemeClr val="accent1"/>
            </a:lnRef>
            <a:fillRef idx="0">
              <a:schemeClr val="accent1"/>
            </a:fillRef>
            <a:effectRef idx="0">
              <a:schemeClr val="accent1"/>
            </a:effectRef>
            <a:fontRef idx="minor">
              <a:schemeClr val="tx1"/>
            </a:fontRef>
          </p:style>
        </p:cxnSp>
        <p:sp>
          <p:nvSpPr>
            <p:cNvPr id="128" name="矩形 127">
              <a:extLst>
                <a:ext uri="{FF2B5EF4-FFF2-40B4-BE49-F238E27FC236}">
                  <a16:creationId xmlns:a16="http://schemas.microsoft.com/office/drawing/2014/main" id="{9DC3C14E-56FA-4496-8BE4-006C797A4A19}"/>
                </a:ext>
              </a:extLst>
            </p:cNvPr>
            <p:cNvSpPr/>
            <p:nvPr/>
          </p:nvSpPr>
          <p:spPr bwMode="auto">
            <a:xfrm>
              <a:off x="5565977" y="2051968"/>
              <a:ext cx="736540" cy="712788"/>
            </a:xfrm>
            <a:prstGeom prst="rect">
              <a:avLst/>
            </a:prstGeom>
            <a:noFill/>
            <a:ln w="254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9" name="文本框 138">
              <a:extLst>
                <a:ext uri="{FF2B5EF4-FFF2-40B4-BE49-F238E27FC236}">
                  <a16:creationId xmlns:a16="http://schemas.microsoft.com/office/drawing/2014/main" id="{845561C2-8F16-4F56-9EB6-1D844D49C1B7}"/>
                </a:ext>
              </a:extLst>
            </p:cNvPr>
            <p:cNvSpPr txBox="1">
              <a:spLocks noChangeArrowheads="1"/>
            </p:cNvSpPr>
            <p:nvPr/>
          </p:nvSpPr>
          <p:spPr bwMode="auto">
            <a:xfrm>
              <a:off x="5459352" y="2105594"/>
              <a:ext cx="950080" cy="64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dirty="0">
                  <a:solidFill>
                    <a:srgbClr val="9A0001"/>
                  </a:solidFill>
                  <a:latin typeface="Impact" pitchFamily="34" charset="0"/>
                </a:rPr>
                <a:t>2</a:t>
              </a:r>
              <a:endParaRPr lang="zh-CN" altLang="en-US" sz="3600" dirty="0">
                <a:solidFill>
                  <a:srgbClr val="9A0001"/>
                </a:solidFill>
                <a:latin typeface="Impact" pitchFamily="34" charset="0"/>
              </a:endParaRPr>
            </a:p>
          </p:txBody>
        </p:sp>
        <p:sp>
          <p:nvSpPr>
            <p:cNvPr id="123" name="Freeform 59">
              <a:extLst>
                <a:ext uri="{FF2B5EF4-FFF2-40B4-BE49-F238E27FC236}">
                  <a16:creationId xmlns:a16="http://schemas.microsoft.com/office/drawing/2014/main" id="{147534EF-5AFD-439E-801E-0ED60D5DFA28}"/>
                </a:ext>
              </a:extLst>
            </p:cNvPr>
            <p:cNvSpPr>
              <a:spLocks noEditPoints="1"/>
            </p:cNvSpPr>
            <p:nvPr/>
          </p:nvSpPr>
          <p:spPr bwMode="auto">
            <a:xfrm>
              <a:off x="6496085" y="2225720"/>
              <a:ext cx="600388" cy="412036"/>
            </a:xfrm>
            <a:custGeom>
              <a:avLst/>
              <a:gdLst>
                <a:gd name="T0" fmla="*/ 17 w 111"/>
                <a:gd name="T1" fmla="*/ 2 h 84"/>
                <a:gd name="T2" fmla="*/ 29 w 111"/>
                <a:gd name="T3" fmla="*/ 4 h 84"/>
                <a:gd name="T4" fmla="*/ 20 w 111"/>
                <a:gd name="T5" fmla="*/ 51 h 84"/>
                <a:gd name="T6" fmla="*/ 5 w 111"/>
                <a:gd name="T7" fmla="*/ 48 h 84"/>
                <a:gd name="T8" fmla="*/ 17 w 111"/>
                <a:gd name="T9" fmla="*/ 2 h 84"/>
                <a:gd name="T10" fmla="*/ 20 w 111"/>
                <a:gd name="T11" fmla="*/ 68 h 84"/>
                <a:gd name="T12" fmla="*/ 17 w 111"/>
                <a:gd name="T13" fmla="*/ 76 h 84"/>
                <a:gd name="T14" fmla="*/ 107 w 111"/>
                <a:gd name="T15" fmla="*/ 76 h 84"/>
                <a:gd name="T16" fmla="*/ 111 w 111"/>
                <a:gd name="T17" fmla="*/ 76 h 84"/>
                <a:gd name="T18" fmla="*/ 111 w 111"/>
                <a:gd name="T19" fmla="*/ 72 h 84"/>
                <a:gd name="T20" fmla="*/ 111 w 111"/>
                <a:gd name="T21" fmla="*/ 27 h 84"/>
                <a:gd name="T22" fmla="*/ 111 w 111"/>
                <a:gd name="T23" fmla="*/ 26 h 84"/>
                <a:gd name="T24" fmla="*/ 110 w 111"/>
                <a:gd name="T25" fmla="*/ 24 h 84"/>
                <a:gd name="T26" fmla="*/ 96 w 111"/>
                <a:gd name="T27" fmla="*/ 11 h 84"/>
                <a:gd name="T28" fmla="*/ 95 w 111"/>
                <a:gd name="T29" fmla="*/ 10 h 84"/>
                <a:gd name="T30" fmla="*/ 93 w 111"/>
                <a:gd name="T31" fmla="*/ 10 h 84"/>
                <a:gd name="T32" fmla="*/ 33 w 111"/>
                <a:gd name="T33" fmla="*/ 10 h 84"/>
                <a:gd name="T34" fmla="*/ 33 w 111"/>
                <a:gd name="T35" fmla="*/ 17 h 84"/>
                <a:gd name="T36" fmla="*/ 89 w 111"/>
                <a:gd name="T37" fmla="*/ 17 h 84"/>
                <a:gd name="T38" fmla="*/ 88 w 111"/>
                <a:gd name="T39" fmla="*/ 29 h 84"/>
                <a:gd name="T40" fmla="*/ 88 w 111"/>
                <a:gd name="T41" fmla="*/ 31 h 84"/>
                <a:gd name="T42" fmla="*/ 90 w 111"/>
                <a:gd name="T43" fmla="*/ 31 h 84"/>
                <a:gd name="T44" fmla="*/ 104 w 111"/>
                <a:gd name="T45" fmla="*/ 31 h 84"/>
                <a:gd name="T46" fmla="*/ 104 w 111"/>
                <a:gd name="T47" fmla="*/ 68 h 84"/>
                <a:gd name="T48" fmla="*/ 20 w 111"/>
                <a:gd name="T49" fmla="*/ 68 h 84"/>
                <a:gd name="T50" fmla="*/ 102 w 111"/>
                <a:gd name="T51" fmla="*/ 27 h 84"/>
                <a:gd name="T52" fmla="*/ 92 w 111"/>
                <a:gd name="T53" fmla="*/ 27 h 84"/>
                <a:gd name="T54" fmla="*/ 93 w 111"/>
                <a:gd name="T55" fmla="*/ 19 h 84"/>
                <a:gd name="T56" fmla="*/ 102 w 111"/>
                <a:gd name="T57" fmla="*/ 27 h 84"/>
                <a:gd name="T58" fmla="*/ 34 w 111"/>
                <a:gd name="T59" fmla="*/ 45 h 84"/>
                <a:gd name="T60" fmla="*/ 79 w 111"/>
                <a:gd name="T61" fmla="*/ 45 h 84"/>
                <a:gd name="T62" fmla="*/ 79 w 111"/>
                <a:gd name="T63" fmla="*/ 48 h 84"/>
                <a:gd name="T64" fmla="*/ 34 w 111"/>
                <a:gd name="T65" fmla="*/ 48 h 84"/>
                <a:gd name="T66" fmla="*/ 34 w 111"/>
                <a:gd name="T67" fmla="*/ 45 h 84"/>
                <a:gd name="T68" fmla="*/ 34 w 111"/>
                <a:gd name="T69" fmla="*/ 34 h 84"/>
                <a:gd name="T70" fmla="*/ 75 w 111"/>
                <a:gd name="T71" fmla="*/ 34 h 84"/>
                <a:gd name="T72" fmla="*/ 75 w 111"/>
                <a:gd name="T73" fmla="*/ 37 h 84"/>
                <a:gd name="T74" fmla="*/ 34 w 111"/>
                <a:gd name="T75" fmla="*/ 37 h 84"/>
                <a:gd name="T76" fmla="*/ 34 w 111"/>
                <a:gd name="T77" fmla="*/ 34 h 84"/>
                <a:gd name="T78" fmla="*/ 34 w 111"/>
                <a:gd name="T79" fmla="*/ 23 h 84"/>
                <a:gd name="T80" fmla="*/ 75 w 111"/>
                <a:gd name="T81" fmla="*/ 23 h 84"/>
                <a:gd name="T82" fmla="*/ 75 w 111"/>
                <a:gd name="T83" fmla="*/ 26 h 84"/>
                <a:gd name="T84" fmla="*/ 34 w 111"/>
                <a:gd name="T85" fmla="*/ 26 h 84"/>
                <a:gd name="T86" fmla="*/ 34 w 111"/>
                <a:gd name="T87" fmla="*/ 23 h 84"/>
                <a:gd name="T88" fmla="*/ 4 w 111"/>
                <a:gd name="T89" fmla="*/ 70 h 84"/>
                <a:gd name="T90" fmla="*/ 10 w 111"/>
                <a:gd name="T91" fmla="*/ 72 h 84"/>
                <a:gd name="T92" fmla="*/ 10 w 111"/>
                <a:gd name="T93" fmla="*/ 79 h 84"/>
                <a:gd name="T94" fmla="*/ 5 w 111"/>
                <a:gd name="T95" fmla="*/ 84 h 84"/>
                <a:gd name="T96" fmla="*/ 2 w 111"/>
                <a:gd name="T97" fmla="*/ 83 h 84"/>
                <a:gd name="T98" fmla="*/ 0 w 111"/>
                <a:gd name="T99" fmla="*/ 76 h 84"/>
                <a:gd name="T100" fmla="*/ 4 w 111"/>
                <a:gd name="T101" fmla="*/ 70 h 84"/>
                <a:gd name="T102" fmla="*/ 4 w 111"/>
                <a:gd name="T103" fmla="*/ 51 h 84"/>
                <a:gd name="T104" fmla="*/ 2 w 111"/>
                <a:gd name="T105" fmla="*/ 68 h 84"/>
                <a:gd name="T106" fmla="*/ 13 w 111"/>
                <a:gd name="T107" fmla="*/ 71 h 84"/>
                <a:gd name="T108" fmla="*/ 18 w 111"/>
                <a:gd name="T109" fmla="*/ 54 h 84"/>
                <a:gd name="T110" fmla="*/ 4 w 111"/>
                <a:gd name="T111" fmla="*/ 5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1" h="84">
                  <a:moveTo>
                    <a:pt x="17" y="2"/>
                  </a:moveTo>
                  <a:cubicBezTo>
                    <a:pt x="22" y="0"/>
                    <a:pt x="26" y="1"/>
                    <a:pt x="29" y="4"/>
                  </a:cubicBezTo>
                  <a:cubicBezTo>
                    <a:pt x="27" y="21"/>
                    <a:pt x="24" y="37"/>
                    <a:pt x="20" y="51"/>
                  </a:cubicBezTo>
                  <a:cubicBezTo>
                    <a:pt x="15" y="50"/>
                    <a:pt x="10" y="49"/>
                    <a:pt x="5" y="48"/>
                  </a:cubicBezTo>
                  <a:cubicBezTo>
                    <a:pt x="6" y="31"/>
                    <a:pt x="11" y="15"/>
                    <a:pt x="17" y="2"/>
                  </a:cubicBezTo>
                  <a:close/>
                  <a:moveTo>
                    <a:pt x="20" y="68"/>
                  </a:moveTo>
                  <a:cubicBezTo>
                    <a:pt x="17" y="76"/>
                    <a:pt x="17" y="76"/>
                    <a:pt x="17" y="76"/>
                  </a:cubicBezTo>
                  <a:cubicBezTo>
                    <a:pt x="74" y="76"/>
                    <a:pt x="80" y="76"/>
                    <a:pt x="107" y="76"/>
                  </a:cubicBezTo>
                  <a:cubicBezTo>
                    <a:pt x="111" y="76"/>
                    <a:pt x="111" y="76"/>
                    <a:pt x="111" y="76"/>
                  </a:cubicBezTo>
                  <a:cubicBezTo>
                    <a:pt x="111" y="72"/>
                    <a:pt x="111" y="72"/>
                    <a:pt x="111" y="72"/>
                  </a:cubicBezTo>
                  <a:cubicBezTo>
                    <a:pt x="111" y="27"/>
                    <a:pt x="111" y="27"/>
                    <a:pt x="111" y="27"/>
                  </a:cubicBezTo>
                  <a:cubicBezTo>
                    <a:pt x="111" y="26"/>
                    <a:pt x="111" y="26"/>
                    <a:pt x="111" y="26"/>
                  </a:cubicBezTo>
                  <a:cubicBezTo>
                    <a:pt x="110" y="24"/>
                    <a:pt x="110" y="24"/>
                    <a:pt x="110" y="24"/>
                  </a:cubicBezTo>
                  <a:cubicBezTo>
                    <a:pt x="96" y="11"/>
                    <a:pt x="96" y="11"/>
                    <a:pt x="96" y="11"/>
                  </a:cubicBezTo>
                  <a:cubicBezTo>
                    <a:pt x="95" y="10"/>
                    <a:pt x="95" y="10"/>
                    <a:pt x="95" y="10"/>
                  </a:cubicBezTo>
                  <a:cubicBezTo>
                    <a:pt x="93" y="10"/>
                    <a:pt x="93" y="10"/>
                    <a:pt x="93" y="10"/>
                  </a:cubicBezTo>
                  <a:cubicBezTo>
                    <a:pt x="33" y="10"/>
                    <a:pt x="33" y="10"/>
                    <a:pt x="33" y="10"/>
                  </a:cubicBezTo>
                  <a:cubicBezTo>
                    <a:pt x="33" y="12"/>
                    <a:pt x="33" y="15"/>
                    <a:pt x="33" y="17"/>
                  </a:cubicBezTo>
                  <a:cubicBezTo>
                    <a:pt x="89" y="17"/>
                    <a:pt x="89" y="17"/>
                    <a:pt x="89" y="17"/>
                  </a:cubicBezTo>
                  <a:cubicBezTo>
                    <a:pt x="88" y="29"/>
                    <a:pt x="88" y="29"/>
                    <a:pt x="88" y="29"/>
                  </a:cubicBezTo>
                  <a:cubicBezTo>
                    <a:pt x="88" y="31"/>
                    <a:pt x="88" y="31"/>
                    <a:pt x="88" y="31"/>
                  </a:cubicBezTo>
                  <a:cubicBezTo>
                    <a:pt x="90" y="31"/>
                    <a:pt x="90" y="31"/>
                    <a:pt x="90" y="31"/>
                  </a:cubicBezTo>
                  <a:cubicBezTo>
                    <a:pt x="104" y="31"/>
                    <a:pt x="104" y="31"/>
                    <a:pt x="104" y="31"/>
                  </a:cubicBezTo>
                  <a:cubicBezTo>
                    <a:pt x="104" y="68"/>
                    <a:pt x="104" y="68"/>
                    <a:pt x="104" y="68"/>
                  </a:cubicBezTo>
                  <a:cubicBezTo>
                    <a:pt x="84" y="68"/>
                    <a:pt x="61" y="68"/>
                    <a:pt x="20" y="68"/>
                  </a:cubicBezTo>
                  <a:close/>
                  <a:moveTo>
                    <a:pt x="102" y="27"/>
                  </a:moveTo>
                  <a:cubicBezTo>
                    <a:pt x="92" y="27"/>
                    <a:pt x="92" y="27"/>
                    <a:pt x="92" y="27"/>
                  </a:cubicBezTo>
                  <a:cubicBezTo>
                    <a:pt x="93" y="19"/>
                    <a:pt x="93" y="19"/>
                    <a:pt x="93" y="19"/>
                  </a:cubicBezTo>
                  <a:cubicBezTo>
                    <a:pt x="102" y="27"/>
                    <a:pt x="102" y="27"/>
                    <a:pt x="102" y="27"/>
                  </a:cubicBezTo>
                  <a:close/>
                  <a:moveTo>
                    <a:pt x="34" y="45"/>
                  </a:moveTo>
                  <a:cubicBezTo>
                    <a:pt x="79" y="45"/>
                    <a:pt x="79" y="45"/>
                    <a:pt x="79" y="45"/>
                  </a:cubicBezTo>
                  <a:cubicBezTo>
                    <a:pt x="79" y="48"/>
                    <a:pt x="79" y="48"/>
                    <a:pt x="79" y="48"/>
                  </a:cubicBezTo>
                  <a:cubicBezTo>
                    <a:pt x="34" y="48"/>
                    <a:pt x="34" y="48"/>
                    <a:pt x="34" y="48"/>
                  </a:cubicBezTo>
                  <a:cubicBezTo>
                    <a:pt x="34" y="45"/>
                    <a:pt x="34" y="45"/>
                    <a:pt x="34" y="45"/>
                  </a:cubicBezTo>
                  <a:close/>
                  <a:moveTo>
                    <a:pt x="34" y="34"/>
                  </a:moveTo>
                  <a:cubicBezTo>
                    <a:pt x="75" y="34"/>
                    <a:pt x="75" y="34"/>
                    <a:pt x="75" y="34"/>
                  </a:cubicBezTo>
                  <a:cubicBezTo>
                    <a:pt x="75" y="37"/>
                    <a:pt x="75" y="37"/>
                    <a:pt x="75" y="37"/>
                  </a:cubicBezTo>
                  <a:cubicBezTo>
                    <a:pt x="34" y="37"/>
                    <a:pt x="34" y="37"/>
                    <a:pt x="34" y="37"/>
                  </a:cubicBezTo>
                  <a:cubicBezTo>
                    <a:pt x="34" y="34"/>
                    <a:pt x="34" y="34"/>
                    <a:pt x="34" y="34"/>
                  </a:cubicBezTo>
                  <a:close/>
                  <a:moveTo>
                    <a:pt x="34" y="23"/>
                  </a:moveTo>
                  <a:cubicBezTo>
                    <a:pt x="75" y="23"/>
                    <a:pt x="75" y="23"/>
                    <a:pt x="75" y="23"/>
                  </a:cubicBezTo>
                  <a:cubicBezTo>
                    <a:pt x="75" y="26"/>
                    <a:pt x="75" y="26"/>
                    <a:pt x="75" y="26"/>
                  </a:cubicBezTo>
                  <a:cubicBezTo>
                    <a:pt x="34" y="26"/>
                    <a:pt x="34" y="26"/>
                    <a:pt x="34" y="26"/>
                  </a:cubicBezTo>
                  <a:cubicBezTo>
                    <a:pt x="34" y="23"/>
                    <a:pt x="34" y="23"/>
                    <a:pt x="34" y="23"/>
                  </a:cubicBezTo>
                  <a:close/>
                  <a:moveTo>
                    <a:pt x="4" y="70"/>
                  </a:moveTo>
                  <a:cubicBezTo>
                    <a:pt x="10" y="72"/>
                    <a:pt x="10" y="72"/>
                    <a:pt x="10" y="72"/>
                  </a:cubicBezTo>
                  <a:cubicBezTo>
                    <a:pt x="10" y="79"/>
                    <a:pt x="10" y="79"/>
                    <a:pt x="10" y="79"/>
                  </a:cubicBezTo>
                  <a:cubicBezTo>
                    <a:pt x="5" y="84"/>
                    <a:pt x="5" y="84"/>
                    <a:pt x="5" y="84"/>
                  </a:cubicBezTo>
                  <a:cubicBezTo>
                    <a:pt x="4" y="84"/>
                    <a:pt x="3" y="83"/>
                    <a:pt x="2" y="83"/>
                  </a:cubicBezTo>
                  <a:cubicBezTo>
                    <a:pt x="0" y="76"/>
                    <a:pt x="0" y="76"/>
                    <a:pt x="0" y="76"/>
                  </a:cubicBezTo>
                  <a:cubicBezTo>
                    <a:pt x="4" y="70"/>
                    <a:pt x="4" y="70"/>
                    <a:pt x="4" y="70"/>
                  </a:cubicBezTo>
                  <a:close/>
                  <a:moveTo>
                    <a:pt x="4" y="51"/>
                  </a:moveTo>
                  <a:cubicBezTo>
                    <a:pt x="4" y="57"/>
                    <a:pt x="3" y="63"/>
                    <a:pt x="2" y="68"/>
                  </a:cubicBezTo>
                  <a:cubicBezTo>
                    <a:pt x="6" y="69"/>
                    <a:pt x="9" y="70"/>
                    <a:pt x="13" y="71"/>
                  </a:cubicBezTo>
                  <a:cubicBezTo>
                    <a:pt x="14" y="65"/>
                    <a:pt x="16" y="60"/>
                    <a:pt x="18" y="54"/>
                  </a:cubicBezTo>
                  <a:cubicBezTo>
                    <a:pt x="14" y="53"/>
                    <a:pt x="9" y="52"/>
                    <a:pt x="4" y="51"/>
                  </a:cubicBezTo>
                  <a:close/>
                </a:path>
              </a:pathLst>
            </a:custGeom>
            <a:solidFill>
              <a:srgbClr val="9A0001"/>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grpSp>
        <p:nvGrpSpPr>
          <p:cNvPr id="5" name="组合 4">
            <a:extLst>
              <a:ext uri="{FF2B5EF4-FFF2-40B4-BE49-F238E27FC236}">
                <a16:creationId xmlns:a16="http://schemas.microsoft.com/office/drawing/2014/main" id="{1E7DDD76-9467-4BEA-95DA-9D13311DEBEC}"/>
              </a:ext>
            </a:extLst>
          </p:cNvPr>
          <p:cNvGrpSpPr/>
          <p:nvPr/>
        </p:nvGrpSpPr>
        <p:grpSpPr>
          <a:xfrm>
            <a:off x="5461380" y="3052425"/>
            <a:ext cx="5668907" cy="712788"/>
            <a:chOff x="5461380" y="2944754"/>
            <a:chExt cx="5668907" cy="712788"/>
          </a:xfrm>
        </p:grpSpPr>
        <p:sp>
          <p:nvSpPr>
            <p:cNvPr id="133" name="文本框 126">
              <a:extLst>
                <a:ext uri="{FF2B5EF4-FFF2-40B4-BE49-F238E27FC236}">
                  <a16:creationId xmlns:a16="http://schemas.microsoft.com/office/drawing/2014/main" id="{BA51CA60-2C42-42AD-B0EE-616F112ABC66}"/>
                </a:ext>
              </a:extLst>
            </p:cNvPr>
            <p:cNvSpPr txBox="1">
              <a:spLocks noChangeArrowheads="1"/>
            </p:cNvSpPr>
            <p:nvPr/>
          </p:nvSpPr>
          <p:spPr bwMode="auto">
            <a:xfrm>
              <a:off x="7462858" y="3033149"/>
              <a:ext cx="357497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dirty="0">
                  <a:solidFill>
                    <a:srgbClr val="9A0001"/>
                  </a:solidFill>
                  <a:latin typeface="微软雅黑" pitchFamily="34" charset="-122"/>
                  <a:ea typeface="微软雅黑" pitchFamily="34" charset="-122"/>
                </a:rPr>
                <a:t>空间分析轨迹规划</a:t>
              </a:r>
            </a:p>
          </p:txBody>
        </p:sp>
        <p:sp>
          <p:nvSpPr>
            <p:cNvPr id="134" name="矩形 133">
              <a:extLst>
                <a:ext uri="{FF2B5EF4-FFF2-40B4-BE49-F238E27FC236}">
                  <a16:creationId xmlns:a16="http://schemas.microsoft.com/office/drawing/2014/main" id="{0E9EB817-1079-42C3-BCE4-FC48D3723E94}"/>
                </a:ext>
              </a:extLst>
            </p:cNvPr>
            <p:cNvSpPr/>
            <p:nvPr/>
          </p:nvSpPr>
          <p:spPr bwMode="auto">
            <a:xfrm>
              <a:off x="6340052" y="2944754"/>
              <a:ext cx="4790235" cy="712788"/>
            </a:xfrm>
            <a:prstGeom prst="rect">
              <a:avLst/>
            </a:prstGeom>
            <a:noFill/>
            <a:ln w="254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cxnSp>
          <p:nvCxnSpPr>
            <p:cNvPr id="135" name="直接连接符 134">
              <a:extLst>
                <a:ext uri="{FF2B5EF4-FFF2-40B4-BE49-F238E27FC236}">
                  <a16:creationId xmlns:a16="http://schemas.microsoft.com/office/drawing/2014/main" id="{9BF8D564-41D9-48B5-86CE-3B821A61A0E6}"/>
                </a:ext>
              </a:extLst>
            </p:cNvPr>
            <p:cNvCxnSpPr/>
            <p:nvPr/>
          </p:nvCxnSpPr>
          <p:spPr bwMode="auto">
            <a:xfrm flipH="1">
              <a:off x="7211985" y="2944754"/>
              <a:ext cx="12672" cy="712788"/>
            </a:xfrm>
            <a:prstGeom prst="line">
              <a:avLst/>
            </a:prstGeom>
            <a:ln w="25400">
              <a:solidFill>
                <a:srgbClr val="9A0001"/>
              </a:solidFill>
              <a:prstDash val="dash"/>
            </a:ln>
          </p:spPr>
          <p:style>
            <a:lnRef idx="1">
              <a:schemeClr val="accent1"/>
            </a:lnRef>
            <a:fillRef idx="0">
              <a:schemeClr val="accent1"/>
            </a:fillRef>
            <a:effectRef idx="0">
              <a:schemeClr val="accent1"/>
            </a:effectRef>
            <a:fontRef idx="minor">
              <a:schemeClr val="tx1"/>
            </a:fontRef>
          </p:style>
        </p:cxnSp>
        <p:sp>
          <p:nvSpPr>
            <p:cNvPr id="137" name="矩形 136">
              <a:extLst>
                <a:ext uri="{FF2B5EF4-FFF2-40B4-BE49-F238E27FC236}">
                  <a16:creationId xmlns:a16="http://schemas.microsoft.com/office/drawing/2014/main" id="{DB9F68A1-7F58-49F3-82D4-DB2768EC5B65}"/>
                </a:ext>
              </a:extLst>
            </p:cNvPr>
            <p:cNvSpPr/>
            <p:nvPr/>
          </p:nvSpPr>
          <p:spPr bwMode="auto">
            <a:xfrm>
              <a:off x="5562311" y="2944754"/>
              <a:ext cx="711215" cy="712788"/>
            </a:xfrm>
            <a:prstGeom prst="rect">
              <a:avLst/>
            </a:prstGeom>
            <a:noFill/>
            <a:ln w="254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8" name="文本框 131">
              <a:extLst>
                <a:ext uri="{FF2B5EF4-FFF2-40B4-BE49-F238E27FC236}">
                  <a16:creationId xmlns:a16="http://schemas.microsoft.com/office/drawing/2014/main" id="{4297CAB4-2C84-4ED0-BD7D-4F867A2199F1}"/>
                </a:ext>
              </a:extLst>
            </p:cNvPr>
            <p:cNvSpPr txBox="1">
              <a:spLocks noChangeArrowheads="1"/>
            </p:cNvSpPr>
            <p:nvPr/>
          </p:nvSpPr>
          <p:spPr bwMode="auto">
            <a:xfrm>
              <a:off x="5461380" y="2998206"/>
              <a:ext cx="917412" cy="64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dirty="0">
                  <a:solidFill>
                    <a:srgbClr val="9A0001"/>
                  </a:solidFill>
                  <a:latin typeface="Impact" pitchFamily="34" charset="0"/>
                </a:rPr>
                <a:t>3</a:t>
              </a:r>
              <a:endParaRPr lang="zh-CN" altLang="en-US" sz="3600" dirty="0">
                <a:solidFill>
                  <a:srgbClr val="9A0001"/>
                </a:solidFill>
                <a:latin typeface="Impact" pitchFamily="34" charset="0"/>
              </a:endParaRPr>
            </a:p>
          </p:txBody>
        </p:sp>
        <p:sp>
          <p:nvSpPr>
            <p:cNvPr id="132" name="Freeform 306">
              <a:extLst>
                <a:ext uri="{FF2B5EF4-FFF2-40B4-BE49-F238E27FC236}">
                  <a16:creationId xmlns:a16="http://schemas.microsoft.com/office/drawing/2014/main" id="{FBD2361B-2B6F-4140-9C3C-01423AA66E4C}"/>
                </a:ext>
              </a:extLst>
            </p:cNvPr>
            <p:cNvSpPr>
              <a:spLocks noEditPoints="1"/>
            </p:cNvSpPr>
            <p:nvPr/>
          </p:nvSpPr>
          <p:spPr bwMode="auto">
            <a:xfrm>
              <a:off x="6523796" y="3054292"/>
              <a:ext cx="538559" cy="536575"/>
            </a:xfrm>
            <a:custGeom>
              <a:avLst/>
              <a:gdLst>
                <a:gd name="T0" fmla="*/ 60 w 99"/>
                <a:gd name="T1" fmla="*/ 9 h 99"/>
                <a:gd name="T2" fmla="*/ 81 w 99"/>
                <a:gd name="T3" fmla="*/ 10 h 99"/>
                <a:gd name="T4" fmla="*/ 79 w 99"/>
                <a:gd name="T5" fmla="*/ 20 h 99"/>
                <a:gd name="T6" fmla="*/ 96 w 99"/>
                <a:gd name="T7" fmla="*/ 31 h 99"/>
                <a:gd name="T8" fmla="*/ 90 w 99"/>
                <a:gd name="T9" fmla="*/ 38 h 99"/>
                <a:gd name="T10" fmla="*/ 99 w 99"/>
                <a:gd name="T11" fmla="*/ 57 h 99"/>
                <a:gd name="T12" fmla="*/ 90 w 99"/>
                <a:gd name="T13" fmla="*/ 60 h 99"/>
                <a:gd name="T14" fmla="*/ 89 w 99"/>
                <a:gd name="T15" fmla="*/ 81 h 99"/>
                <a:gd name="T16" fmla="*/ 80 w 99"/>
                <a:gd name="T17" fmla="*/ 79 h 99"/>
                <a:gd name="T18" fmla="*/ 68 w 99"/>
                <a:gd name="T19" fmla="*/ 97 h 99"/>
                <a:gd name="T20" fmla="*/ 61 w 99"/>
                <a:gd name="T21" fmla="*/ 90 h 99"/>
                <a:gd name="T22" fmla="*/ 42 w 99"/>
                <a:gd name="T23" fmla="*/ 99 h 99"/>
                <a:gd name="T24" fmla="*/ 39 w 99"/>
                <a:gd name="T25" fmla="*/ 91 h 99"/>
                <a:gd name="T26" fmla="*/ 18 w 99"/>
                <a:gd name="T27" fmla="*/ 89 h 99"/>
                <a:gd name="T28" fmla="*/ 20 w 99"/>
                <a:gd name="T29" fmla="*/ 80 h 99"/>
                <a:gd name="T30" fmla="*/ 3 w 99"/>
                <a:gd name="T31" fmla="*/ 68 h 99"/>
                <a:gd name="T32" fmla="*/ 9 w 99"/>
                <a:gd name="T33" fmla="*/ 61 h 99"/>
                <a:gd name="T34" fmla="*/ 0 w 99"/>
                <a:gd name="T35" fmla="*/ 42 h 99"/>
                <a:gd name="T36" fmla="*/ 9 w 99"/>
                <a:gd name="T37" fmla="*/ 39 h 99"/>
                <a:gd name="T38" fmla="*/ 10 w 99"/>
                <a:gd name="T39" fmla="*/ 18 h 99"/>
                <a:gd name="T40" fmla="*/ 19 w 99"/>
                <a:gd name="T41" fmla="*/ 20 h 99"/>
                <a:gd name="T42" fmla="*/ 31 w 99"/>
                <a:gd name="T43" fmla="*/ 3 h 99"/>
                <a:gd name="T44" fmla="*/ 38 w 99"/>
                <a:gd name="T45" fmla="*/ 9 h 99"/>
                <a:gd name="T46" fmla="*/ 57 w 99"/>
                <a:gd name="T47" fmla="*/ 0 h 99"/>
                <a:gd name="T48" fmla="*/ 36 w 99"/>
                <a:gd name="T49" fmla="*/ 58 h 99"/>
                <a:gd name="T50" fmla="*/ 45 w 99"/>
                <a:gd name="T51" fmla="*/ 47 h 99"/>
                <a:gd name="T52" fmla="*/ 58 w 99"/>
                <a:gd name="T53" fmla="*/ 55 h 99"/>
                <a:gd name="T54" fmla="*/ 64 w 99"/>
                <a:gd name="T55" fmla="*/ 56 h 99"/>
                <a:gd name="T56" fmla="*/ 54 w 99"/>
                <a:gd name="T57" fmla="*/ 54 h 99"/>
                <a:gd name="T58" fmla="*/ 58 w 99"/>
                <a:gd name="T59" fmla="*/ 69 h 99"/>
                <a:gd name="T60" fmla="*/ 71 w 99"/>
                <a:gd name="T61" fmla="*/ 71 h 99"/>
                <a:gd name="T62" fmla="*/ 71 w 99"/>
                <a:gd name="T63" fmla="*/ 28 h 99"/>
                <a:gd name="T64" fmla="*/ 28 w 99"/>
                <a:gd name="T65" fmla="*/ 28 h 99"/>
                <a:gd name="T66" fmla="*/ 28 w 99"/>
                <a:gd name="T67" fmla="*/ 71 h 99"/>
                <a:gd name="T68" fmla="*/ 55 w 99"/>
                <a:gd name="T69" fmla="*/ 79 h 99"/>
                <a:gd name="T70" fmla="*/ 48 w 99"/>
                <a:gd name="T71" fmla="*/ 66 h 99"/>
                <a:gd name="T72" fmla="*/ 35 w 99"/>
                <a:gd name="T73" fmla="*/ 75 h 99"/>
                <a:gd name="T74" fmla="*/ 42 w 99"/>
                <a:gd name="T75" fmla="*/ 71 h 99"/>
                <a:gd name="T76" fmla="*/ 45 w 99"/>
                <a:gd name="T77" fmla="*/ 52 h 99"/>
                <a:gd name="T78" fmla="*/ 38 w 99"/>
                <a:gd name="T79" fmla="*/ 59 h 99"/>
                <a:gd name="T80" fmla="*/ 51 w 99"/>
                <a:gd name="T81" fmla="*/ 37 h 99"/>
                <a:gd name="T82" fmla="*/ 51 w 99"/>
                <a:gd name="T83" fmla="*/ 46 h 99"/>
                <a:gd name="T84" fmla="*/ 51 w 99"/>
                <a:gd name="T85" fmla="*/ 3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9" h="99">
                  <a:moveTo>
                    <a:pt x="59" y="8"/>
                  </a:moveTo>
                  <a:cubicBezTo>
                    <a:pt x="59" y="9"/>
                    <a:pt x="60" y="9"/>
                    <a:pt x="60" y="9"/>
                  </a:cubicBezTo>
                  <a:cubicBezTo>
                    <a:pt x="66" y="2"/>
                    <a:pt x="66" y="2"/>
                    <a:pt x="66" y="2"/>
                  </a:cubicBezTo>
                  <a:cubicBezTo>
                    <a:pt x="81" y="10"/>
                    <a:pt x="81" y="10"/>
                    <a:pt x="81" y="10"/>
                  </a:cubicBezTo>
                  <a:cubicBezTo>
                    <a:pt x="78" y="19"/>
                    <a:pt x="78" y="19"/>
                    <a:pt x="78" y="19"/>
                  </a:cubicBezTo>
                  <a:cubicBezTo>
                    <a:pt x="78" y="19"/>
                    <a:pt x="79" y="19"/>
                    <a:pt x="79" y="20"/>
                  </a:cubicBezTo>
                  <a:cubicBezTo>
                    <a:pt x="88" y="17"/>
                    <a:pt x="88" y="17"/>
                    <a:pt x="88" y="17"/>
                  </a:cubicBezTo>
                  <a:cubicBezTo>
                    <a:pt x="96" y="31"/>
                    <a:pt x="96" y="31"/>
                    <a:pt x="96" y="31"/>
                  </a:cubicBezTo>
                  <a:cubicBezTo>
                    <a:pt x="90" y="37"/>
                    <a:pt x="90" y="37"/>
                    <a:pt x="90" y="37"/>
                  </a:cubicBezTo>
                  <a:cubicBezTo>
                    <a:pt x="90" y="38"/>
                    <a:pt x="90" y="38"/>
                    <a:pt x="90" y="38"/>
                  </a:cubicBezTo>
                  <a:cubicBezTo>
                    <a:pt x="99" y="40"/>
                    <a:pt x="99" y="40"/>
                    <a:pt x="99" y="40"/>
                  </a:cubicBezTo>
                  <a:cubicBezTo>
                    <a:pt x="99" y="57"/>
                    <a:pt x="99" y="57"/>
                    <a:pt x="99" y="57"/>
                  </a:cubicBezTo>
                  <a:cubicBezTo>
                    <a:pt x="91" y="59"/>
                    <a:pt x="91" y="59"/>
                    <a:pt x="91" y="59"/>
                  </a:cubicBezTo>
                  <a:cubicBezTo>
                    <a:pt x="91" y="59"/>
                    <a:pt x="90" y="60"/>
                    <a:pt x="90" y="60"/>
                  </a:cubicBezTo>
                  <a:cubicBezTo>
                    <a:pt x="97" y="67"/>
                    <a:pt x="97" y="67"/>
                    <a:pt x="97" y="67"/>
                  </a:cubicBezTo>
                  <a:cubicBezTo>
                    <a:pt x="89" y="81"/>
                    <a:pt x="89" y="81"/>
                    <a:pt x="89" y="81"/>
                  </a:cubicBezTo>
                  <a:cubicBezTo>
                    <a:pt x="80" y="78"/>
                    <a:pt x="80" y="78"/>
                    <a:pt x="80" y="78"/>
                  </a:cubicBezTo>
                  <a:cubicBezTo>
                    <a:pt x="80" y="79"/>
                    <a:pt x="80" y="79"/>
                    <a:pt x="80" y="79"/>
                  </a:cubicBezTo>
                  <a:cubicBezTo>
                    <a:pt x="82" y="88"/>
                    <a:pt x="82" y="88"/>
                    <a:pt x="82" y="88"/>
                  </a:cubicBezTo>
                  <a:cubicBezTo>
                    <a:pt x="68" y="97"/>
                    <a:pt x="68" y="97"/>
                    <a:pt x="68" y="97"/>
                  </a:cubicBezTo>
                  <a:cubicBezTo>
                    <a:pt x="62" y="90"/>
                    <a:pt x="62" y="90"/>
                    <a:pt x="62" y="90"/>
                  </a:cubicBezTo>
                  <a:cubicBezTo>
                    <a:pt x="62" y="90"/>
                    <a:pt x="61" y="90"/>
                    <a:pt x="61" y="90"/>
                  </a:cubicBezTo>
                  <a:cubicBezTo>
                    <a:pt x="59" y="99"/>
                    <a:pt x="59" y="99"/>
                    <a:pt x="59" y="99"/>
                  </a:cubicBezTo>
                  <a:cubicBezTo>
                    <a:pt x="42" y="99"/>
                    <a:pt x="42" y="99"/>
                    <a:pt x="42" y="99"/>
                  </a:cubicBezTo>
                  <a:cubicBezTo>
                    <a:pt x="40" y="91"/>
                    <a:pt x="40" y="91"/>
                    <a:pt x="40" y="91"/>
                  </a:cubicBezTo>
                  <a:cubicBezTo>
                    <a:pt x="40" y="91"/>
                    <a:pt x="39" y="91"/>
                    <a:pt x="39" y="91"/>
                  </a:cubicBezTo>
                  <a:cubicBezTo>
                    <a:pt x="33" y="97"/>
                    <a:pt x="33" y="97"/>
                    <a:pt x="33" y="97"/>
                  </a:cubicBezTo>
                  <a:cubicBezTo>
                    <a:pt x="18" y="89"/>
                    <a:pt x="18" y="89"/>
                    <a:pt x="18" y="89"/>
                  </a:cubicBezTo>
                  <a:cubicBezTo>
                    <a:pt x="21" y="81"/>
                    <a:pt x="21" y="81"/>
                    <a:pt x="21" y="81"/>
                  </a:cubicBezTo>
                  <a:cubicBezTo>
                    <a:pt x="20" y="80"/>
                    <a:pt x="20" y="80"/>
                    <a:pt x="20" y="80"/>
                  </a:cubicBezTo>
                  <a:cubicBezTo>
                    <a:pt x="11" y="83"/>
                    <a:pt x="11" y="83"/>
                    <a:pt x="11" y="83"/>
                  </a:cubicBezTo>
                  <a:cubicBezTo>
                    <a:pt x="3" y="68"/>
                    <a:pt x="3" y="68"/>
                    <a:pt x="3" y="68"/>
                  </a:cubicBezTo>
                  <a:cubicBezTo>
                    <a:pt x="9" y="62"/>
                    <a:pt x="9" y="62"/>
                    <a:pt x="9" y="62"/>
                  </a:cubicBezTo>
                  <a:cubicBezTo>
                    <a:pt x="9" y="62"/>
                    <a:pt x="9" y="61"/>
                    <a:pt x="9" y="61"/>
                  </a:cubicBezTo>
                  <a:cubicBezTo>
                    <a:pt x="0" y="59"/>
                    <a:pt x="0" y="59"/>
                    <a:pt x="0" y="59"/>
                  </a:cubicBezTo>
                  <a:cubicBezTo>
                    <a:pt x="0" y="42"/>
                    <a:pt x="0" y="42"/>
                    <a:pt x="0" y="42"/>
                  </a:cubicBezTo>
                  <a:cubicBezTo>
                    <a:pt x="8" y="40"/>
                    <a:pt x="8" y="40"/>
                    <a:pt x="8" y="40"/>
                  </a:cubicBezTo>
                  <a:cubicBezTo>
                    <a:pt x="8" y="40"/>
                    <a:pt x="8" y="39"/>
                    <a:pt x="9" y="39"/>
                  </a:cubicBezTo>
                  <a:cubicBezTo>
                    <a:pt x="2" y="33"/>
                    <a:pt x="2" y="33"/>
                    <a:pt x="2" y="33"/>
                  </a:cubicBezTo>
                  <a:cubicBezTo>
                    <a:pt x="10" y="18"/>
                    <a:pt x="10" y="18"/>
                    <a:pt x="10" y="18"/>
                  </a:cubicBezTo>
                  <a:cubicBezTo>
                    <a:pt x="18" y="21"/>
                    <a:pt x="18" y="21"/>
                    <a:pt x="18" y="21"/>
                  </a:cubicBezTo>
                  <a:cubicBezTo>
                    <a:pt x="19" y="21"/>
                    <a:pt x="19" y="20"/>
                    <a:pt x="19" y="20"/>
                  </a:cubicBezTo>
                  <a:cubicBezTo>
                    <a:pt x="17" y="11"/>
                    <a:pt x="17" y="11"/>
                    <a:pt x="17" y="11"/>
                  </a:cubicBezTo>
                  <a:cubicBezTo>
                    <a:pt x="31" y="3"/>
                    <a:pt x="31" y="3"/>
                    <a:pt x="31" y="3"/>
                  </a:cubicBezTo>
                  <a:cubicBezTo>
                    <a:pt x="37" y="9"/>
                    <a:pt x="37" y="9"/>
                    <a:pt x="37" y="9"/>
                  </a:cubicBezTo>
                  <a:cubicBezTo>
                    <a:pt x="37" y="9"/>
                    <a:pt x="38" y="9"/>
                    <a:pt x="38" y="9"/>
                  </a:cubicBezTo>
                  <a:cubicBezTo>
                    <a:pt x="40" y="0"/>
                    <a:pt x="40" y="0"/>
                    <a:pt x="40" y="0"/>
                  </a:cubicBezTo>
                  <a:cubicBezTo>
                    <a:pt x="57" y="0"/>
                    <a:pt x="57" y="0"/>
                    <a:pt x="57" y="0"/>
                  </a:cubicBezTo>
                  <a:cubicBezTo>
                    <a:pt x="59" y="8"/>
                    <a:pt x="59" y="8"/>
                    <a:pt x="59" y="8"/>
                  </a:cubicBezTo>
                  <a:close/>
                  <a:moveTo>
                    <a:pt x="36" y="58"/>
                  </a:moveTo>
                  <a:cubicBezTo>
                    <a:pt x="37" y="52"/>
                    <a:pt x="37" y="52"/>
                    <a:pt x="37" y="52"/>
                  </a:cubicBezTo>
                  <a:cubicBezTo>
                    <a:pt x="45" y="47"/>
                    <a:pt x="45" y="47"/>
                    <a:pt x="45" y="47"/>
                  </a:cubicBezTo>
                  <a:cubicBezTo>
                    <a:pt x="56" y="47"/>
                    <a:pt x="56" y="47"/>
                    <a:pt x="56" y="47"/>
                  </a:cubicBezTo>
                  <a:cubicBezTo>
                    <a:pt x="58" y="55"/>
                    <a:pt x="58" y="55"/>
                    <a:pt x="58" y="55"/>
                  </a:cubicBezTo>
                  <a:cubicBezTo>
                    <a:pt x="64" y="55"/>
                    <a:pt x="64" y="55"/>
                    <a:pt x="64" y="55"/>
                  </a:cubicBezTo>
                  <a:cubicBezTo>
                    <a:pt x="64" y="56"/>
                    <a:pt x="64" y="56"/>
                    <a:pt x="64" y="56"/>
                  </a:cubicBezTo>
                  <a:cubicBezTo>
                    <a:pt x="56" y="58"/>
                    <a:pt x="56" y="58"/>
                    <a:pt x="56" y="58"/>
                  </a:cubicBezTo>
                  <a:cubicBezTo>
                    <a:pt x="54" y="54"/>
                    <a:pt x="54" y="54"/>
                    <a:pt x="54" y="54"/>
                  </a:cubicBezTo>
                  <a:cubicBezTo>
                    <a:pt x="52" y="62"/>
                    <a:pt x="52" y="62"/>
                    <a:pt x="52" y="62"/>
                  </a:cubicBezTo>
                  <a:cubicBezTo>
                    <a:pt x="58" y="69"/>
                    <a:pt x="58" y="69"/>
                    <a:pt x="58" y="69"/>
                  </a:cubicBezTo>
                  <a:cubicBezTo>
                    <a:pt x="58" y="79"/>
                    <a:pt x="58" y="79"/>
                    <a:pt x="58" y="79"/>
                  </a:cubicBezTo>
                  <a:cubicBezTo>
                    <a:pt x="63" y="77"/>
                    <a:pt x="67" y="74"/>
                    <a:pt x="71" y="71"/>
                  </a:cubicBezTo>
                  <a:cubicBezTo>
                    <a:pt x="76" y="66"/>
                    <a:pt x="80" y="58"/>
                    <a:pt x="80" y="50"/>
                  </a:cubicBezTo>
                  <a:cubicBezTo>
                    <a:pt x="80" y="41"/>
                    <a:pt x="76" y="34"/>
                    <a:pt x="71" y="28"/>
                  </a:cubicBezTo>
                  <a:cubicBezTo>
                    <a:pt x="65" y="23"/>
                    <a:pt x="58" y="19"/>
                    <a:pt x="49" y="19"/>
                  </a:cubicBezTo>
                  <a:cubicBezTo>
                    <a:pt x="41" y="19"/>
                    <a:pt x="34" y="23"/>
                    <a:pt x="28" y="28"/>
                  </a:cubicBezTo>
                  <a:cubicBezTo>
                    <a:pt x="23" y="34"/>
                    <a:pt x="19" y="41"/>
                    <a:pt x="19" y="50"/>
                  </a:cubicBezTo>
                  <a:cubicBezTo>
                    <a:pt x="19" y="58"/>
                    <a:pt x="23" y="66"/>
                    <a:pt x="28" y="71"/>
                  </a:cubicBezTo>
                  <a:cubicBezTo>
                    <a:pt x="34" y="76"/>
                    <a:pt x="41" y="80"/>
                    <a:pt x="49" y="80"/>
                  </a:cubicBezTo>
                  <a:cubicBezTo>
                    <a:pt x="52" y="80"/>
                    <a:pt x="54" y="80"/>
                    <a:pt x="55" y="79"/>
                  </a:cubicBezTo>
                  <a:cubicBezTo>
                    <a:pt x="53" y="70"/>
                    <a:pt x="53" y="70"/>
                    <a:pt x="53" y="70"/>
                  </a:cubicBezTo>
                  <a:cubicBezTo>
                    <a:pt x="48" y="66"/>
                    <a:pt x="48" y="66"/>
                    <a:pt x="48" y="66"/>
                  </a:cubicBezTo>
                  <a:cubicBezTo>
                    <a:pt x="47" y="69"/>
                    <a:pt x="45" y="73"/>
                    <a:pt x="45" y="73"/>
                  </a:cubicBezTo>
                  <a:cubicBezTo>
                    <a:pt x="35" y="75"/>
                    <a:pt x="35" y="75"/>
                    <a:pt x="35" y="75"/>
                  </a:cubicBezTo>
                  <a:cubicBezTo>
                    <a:pt x="35" y="73"/>
                    <a:pt x="35" y="73"/>
                    <a:pt x="35" y="73"/>
                  </a:cubicBezTo>
                  <a:cubicBezTo>
                    <a:pt x="42" y="71"/>
                    <a:pt x="42" y="71"/>
                    <a:pt x="42" y="71"/>
                  </a:cubicBezTo>
                  <a:cubicBezTo>
                    <a:pt x="44" y="61"/>
                    <a:pt x="44" y="61"/>
                    <a:pt x="44" y="61"/>
                  </a:cubicBezTo>
                  <a:cubicBezTo>
                    <a:pt x="45" y="52"/>
                    <a:pt x="45" y="52"/>
                    <a:pt x="45" y="52"/>
                  </a:cubicBezTo>
                  <a:cubicBezTo>
                    <a:pt x="41" y="54"/>
                    <a:pt x="41" y="54"/>
                    <a:pt x="41" y="54"/>
                  </a:cubicBezTo>
                  <a:cubicBezTo>
                    <a:pt x="38" y="59"/>
                    <a:pt x="38" y="59"/>
                    <a:pt x="38" y="59"/>
                  </a:cubicBezTo>
                  <a:cubicBezTo>
                    <a:pt x="36" y="58"/>
                    <a:pt x="36" y="58"/>
                    <a:pt x="36" y="58"/>
                  </a:cubicBezTo>
                  <a:close/>
                  <a:moveTo>
                    <a:pt x="51" y="37"/>
                  </a:moveTo>
                  <a:cubicBezTo>
                    <a:pt x="48" y="37"/>
                    <a:pt x="46" y="39"/>
                    <a:pt x="46" y="41"/>
                  </a:cubicBezTo>
                  <a:cubicBezTo>
                    <a:pt x="46" y="44"/>
                    <a:pt x="48" y="46"/>
                    <a:pt x="51" y="46"/>
                  </a:cubicBezTo>
                  <a:cubicBezTo>
                    <a:pt x="53" y="46"/>
                    <a:pt x="55" y="44"/>
                    <a:pt x="55" y="41"/>
                  </a:cubicBezTo>
                  <a:cubicBezTo>
                    <a:pt x="55" y="39"/>
                    <a:pt x="53" y="37"/>
                    <a:pt x="51" y="37"/>
                  </a:cubicBezTo>
                  <a:close/>
                </a:path>
              </a:pathLst>
            </a:custGeom>
            <a:solidFill>
              <a:srgbClr val="9A0001"/>
            </a:solidFill>
            <a:ln>
              <a:noFill/>
            </a:ln>
          </p:spPr>
          <p:txBody>
            <a:bodyPr/>
            <a:lstStyle/>
            <a:p>
              <a:pPr eaLnBrk="1" fontAlgn="auto" hangingPunct="1">
                <a:spcBef>
                  <a:spcPts val="0"/>
                </a:spcBef>
                <a:spcAft>
                  <a:spcPts val="0"/>
                </a:spcAft>
                <a:defRPr/>
              </a:pPr>
              <a:endParaRPr lang="zh-CN" altLang="en-US">
                <a:solidFill>
                  <a:prstClr val="black"/>
                </a:solidFill>
                <a:latin typeface="+mn-lt"/>
                <a:ea typeface="+mn-ea"/>
              </a:endParaRPr>
            </a:p>
          </p:txBody>
        </p:sp>
      </p:grpSp>
      <p:sp>
        <p:nvSpPr>
          <p:cNvPr id="8" name="灯片编号占位符 7">
            <a:extLst>
              <a:ext uri="{FF2B5EF4-FFF2-40B4-BE49-F238E27FC236}">
                <a16:creationId xmlns:a16="http://schemas.microsoft.com/office/drawing/2014/main" id="{3D55D09D-CBB6-4F29-A0B2-5828929F9AAE}"/>
              </a:ext>
            </a:extLst>
          </p:cNvPr>
          <p:cNvSpPr>
            <a:spLocks noGrp="1"/>
          </p:cNvSpPr>
          <p:nvPr>
            <p:ph type="sldNum" sz="quarter" idx="12"/>
          </p:nvPr>
        </p:nvSpPr>
        <p:spPr/>
        <p:txBody>
          <a:bodyPr/>
          <a:lstStyle/>
          <a:p>
            <a:fld id="{33658C5C-115F-4BFC-9E62-0FE854F353FA}" type="slidenum">
              <a:rPr lang="zh-CN" altLang="en-US" smtClean="0"/>
              <a:t>1</a:t>
            </a:fld>
            <a:endParaRPr lang="zh-CN" altLang="en-US" dirty="0"/>
          </a:p>
        </p:txBody>
      </p:sp>
      <p:pic>
        <p:nvPicPr>
          <p:cNvPr id="12" name="图片 11">
            <a:extLst>
              <a:ext uri="{FF2B5EF4-FFF2-40B4-BE49-F238E27FC236}">
                <a16:creationId xmlns:a16="http://schemas.microsoft.com/office/drawing/2014/main" id="{E66F6EBB-C09A-4273-81B7-DF851184A2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88552" y="1024675"/>
            <a:ext cx="2045681" cy="2045681"/>
          </a:xfrm>
          <a:prstGeom prst="rect">
            <a:avLst/>
          </a:prstGeom>
        </p:spPr>
      </p:pic>
      <p:grpSp>
        <p:nvGrpSpPr>
          <p:cNvPr id="9" name="组合 8">
            <a:extLst>
              <a:ext uri="{FF2B5EF4-FFF2-40B4-BE49-F238E27FC236}">
                <a16:creationId xmlns:a16="http://schemas.microsoft.com/office/drawing/2014/main" id="{01CDCDD3-8C89-47EF-A229-7CF8937EC846}"/>
              </a:ext>
            </a:extLst>
          </p:cNvPr>
          <p:cNvGrpSpPr/>
          <p:nvPr/>
        </p:nvGrpSpPr>
        <p:grpSpPr>
          <a:xfrm>
            <a:off x="5459352" y="4154407"/>
            <a:ext cx="5670933" cy="712788"/>
            <a:chOff x="5459352" y="3837540"/>
            <a:chExt cx="5670933" cy="712788"/>
          </a:xfrm>
        </p:grpSpPr>
        <p:sp>
          <p:nvSpPr>
            <p:cNvPr id="147" name="文本框 124">
              <a:extLst>
                <a:ext uri="{FF2B5EF4-FFF2-40B4-BE49-F238E27FC236}">
                  <a16:creationId xmlns:a16="http://schemas.microsoft.com/office/drawing/2014/main" id="{C57DDDA4-D15F-4FD0-A690-E0D062FB3954}"/>
                </a:ext>
              </a:extLst>
            </p:cNvPr>
            <p:cNvSpPr txBox="1">
              <a:spLocks noChangeArrowheads="1"/>
            </p:cNvSpPr>
            <p:nvPr/>
          </p:nvSpPr>
          <p:spPr bwMode="auto">
            <a:xfrm>
              <a:off x="5459352" y="3854194"/>
              <a:ext cx="950080" cy="646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r>
                <a:rPr lang="en-US" altLang="zh-CN" sz="3600" dirty="0">
                  <a:solidFill>
                    <a:srgbClr val="9A0001"/>
                  </a:solidFill>
                  <a:latin typeface="Impact" pitchFamily="34" charset="0"/>
                </a:rPr>
                <a:t>4</a:t>
              </a:r>
              <a:endParaRPr lang="zh-CN" altLang="en-US" sz="3600" dirty="0">
                <a:solidFill>
                  <a:srgbClr val="9A0001"/>
                </a:solidFill>
                <a:latin typeface="Impact" pitchFamily="34" charset="0"/>
              </a:endParaRPr>
            </a:p>
          </p:txBody>
        </p:sp>
        <p:sp>
          <p:nvSpPr>
            <p:cNvPr id="142" name="文本框 119">
              <a:extLst>
                <a:ext uri="{FF2B5EF4-FFF2-40B4-BE49-F238E27FC236}">
                  <a16:creationId xmlns:a16="http://schemas.microsoft.com/office/drawing/2014/main" id="{335CC627-47F9-4B6A-8A96-55E3D39D7045}"/>
                </a:ext>
              </a:extLst>
            </p:cNvPr>
            <p:cNvSpPr txBox="1">
              <a:spLocks noChangeArrowheads="1"/>
            </p:cNvSpPr>
            <p:nvPr/>
          </p:nvSpPr>
          <p:spPr bwMode="auto">
            <a:xfrm>
              <a:off x="7462858" y="3915707"/>
              <a:ext cx="341866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eaLnBrk="1" hangingPunct="1"/>
              <a:r>
                <a:rPr lang="zh-CN" altLang="en-US" sz="2800" dirty="0">
                  <a:solidFill>
                    <a:srgbClr val="9A0001"/>
                  </a:solidFill>
                  <a:latin typeface="微软雅黑" pitchFamily="34" charset="-122"/>
                  <a:ea typeface="微软雅黑" pitchFamily="34" charset="-122"/>
                </a:rPr>
                <a:t>动力学分析与仿真</a:t>
              </a:r>
            </a:p>
          </p:txBody>
        </p:sp>
        <p:sp>
          <p:nvSpPr>
            <p:cNvPr id="143" name="矩形 142">
              <a:extLst>
                <a:ext uri="{FF2B5EF4-FFF2-40B4-BE49-F238E27FC236}">
                  <a16:creationId xmlns:a16="http://schemas.microsoft.com/office/drawing/2014/main" id="{3B73484A-E8D0-428D-834D-DBB5B20B857C}"/>
                </a:ext>
              </a:extLst>
            </p:cNvPr>
            <p:cNvSpPr/>
            <p:nvPr/>
          </p:nvSpPr>
          <p:spPr bwMode="auto">
            <a:xfrm>
              <a:off x="6371414" y="3837540"/>
              <a:ext cx="4758871" cy="712788"/>
            </a:xfrm>
            <a:prstGeom prst="rect">
              <a:avLst/>
            </a:prstGeom>
            <a:noFill/>
            <a:ln w="254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cxnSp>
          <p:nvCxnSpPr>
            <p:cNvPr id="144" name="直接连接符 143">
              <a:extLst>
                <a:ext uri="{FF2B5EF4-FFF2-40B4-BE49-F238E27FC236}">
                  <a16:creationId xmlns:a16="http://schemas.microsoft.com/office/drawing/2014/main" id="{C1ACB8D3-6DEE-43F0-983B-64AE0FCE0636}"/>
                </a:ext>
              </a:extLst>
            </p:cNvPr>
            <p:cNvCxnSpPr/>
            <p:nvPr/>
          </p:nvCxnSpPr>
          <p:spPr bwMode="auto">
            <a:xfrm flipH="1">
              <a:off x="7213538" y="3837540"/>
              <a:ext cx="13123" cy="712788"/>
            </a:xfrm>
            <a:prstGeom prst="line">
              <a:avLst/>
            </a:prstGeom>
            <a:ln w="25400">
              <a:solidFill>
                <a:srgbClr val="9A0001"/>
              </a:solidFill>
              <a:prstDash val="dash"/>
            </a:ln>
          </p:spPr>
          <p:style>
            <a:lnRef idx="1">
              <a:schemeClr val="accent1"/>
            </a:lnRef>
            <a:fillRef idx="0">
              <a:schemeClr val="accent1"/>
            </a:fillRef>
            <a:effectRef idx="0">
              <a:schemeClr val="accent1"/>
            </a:effectRef>
            <a:fontRef idx="minor">
              <a:schemeClr val="tx1"/>
            </a:fontRef>
          </p:style>
        </p:cxnSp>
        <p:sp>
          <p:nvSpPr>
            <p:cNvPr id="146" name="矩形 145">
              <a:extLst>
                <a:ext uri="{FF2B5EF4-FFF2-40B4-BE49-F238E27FC236}">
                  <a16:creationId xmlns:a16="http://schemas.microsoft.com/office/drawing/2014/main" id="{263546A9-5FD0-4B57-8BC8-384444D9D982}"/>
                </a:ext>
              </a:extLst>
            </p:cNvPr>
            <p:cNvSpPr/>
            <p:nvPr/>
          </p:nvSpPr>
          <p:spPr bwMode="auto">
            <a:xfrm>
              <a:off x="5565977" y="3837540"/>
              <a:ext cx="736540" cy="712788"/>
            </a:xfrm>
            <a:prstGeom prst="rect">
              <a:avLst/>
            </a:prstGeom>
            <a:noFill/>
            <a:ln w="25400">
              <a:solidFill>
                <a:srgbClr val="9A000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pic>
          <p:nvPicPr>
            <p:cNvPr id="14" name="图形 13" descr="火箭 纯色填充">
              <a:extLst>
                <a:ext uri="{FF2B5EF4-FFF2-40B4-BE49-F238E27FC236}">
                  <a16:creationId xmlns:a16="http://schemas.microsoft.com/office/drawing/2014/main" id="{0721E36D-9180-4B78-8EA5-618421450E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60071" y="3861515"/>
              <a:ext cx="666007" cy="666007"/>
            </a:xfrm>
            <a:prstGeom prst="rect">
              <a:avLst/>
            </a:prstGeom>
          </p:spPr>
        </p:pic>
      </p:grpSp>
    </p:spTree>
    <p:extLst>
      <p:ext uri="{BB962C8B-B14F-4D97-AF65-F5344CB8AC3E}">
        <p14:creationId xmlns:p14="http://schemas.microsoft.com/office/powerpoint/2010/main" val="4186633193"/>
      </p:ext>
    </p:extLst>
  </p:cSld>
  <p:clrMapOvr>
    <a:masterClrMapping/>
  </p:clrMapOvr>
  <mc:AlternateContent xmlns:mc="http://schemas.openxmlformats.org/markup-compatibility/2006" xmlns:p14="http://schemas.microsoft.com/office/powerpoint/2010/main">
    <mc:Choice Requires="p14">
      <p:transition spd="slow" p14:dur="2000" advTm="15653"/>
    </mc:Choice>
    <mc:Fallback xmlns="">
      <p:transition spd="slow" advTm="1565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686E40B5-1F17-4E23-9C34-B7BE49499F40}"/>
              </a:ext>
            </a:extLst>
          </p:cNvPr>
          <p:cNvSpPr txBox="1"/>
          <p:nvPr/>
        </p:nvSpPr>
        <p:spPr>
          <a:xfrm>
            <a:off x="0" y="2237899"/>
            <a:ext cx="2218934" cy="369332"/>
          </a:xfrm>
          <a:prstGeom prst="rect">
            <a:avLst/>
          </a:prstGeom>
          <a:gradFill>
            <a:gsLst>
              <a:gs pos="0">
                <a:srgbClr val="9A0001"/>
              </a:gs>
              <a:gs pos="85000">
                <a:srgbClr val="FF0000"/>
              </a:gs>
            </a:gsLst>
            <a:lin ang="162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30" name="文本框 29">
            <a:extLst>
              <a:ext uri="{FF2B5EF4-FFF2-40B4-BE49-F238E27FC236}">
                <a16:creationId xmlns:a16="http://schemas.microsoft.com/office/drawing/2014/main" id="{18EAC187-AD02-4140-87F8-1375C696A7B2}"/>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32" name="文本框 31">
            <a:extLst>
              <a:ext uri="{FF2B5EF4-FFF2-40B4-BE49-F238E27FC236}">
                <a16:creationId xmlns:a16="http://schemas.microsoft.com/office/drawing/2014/main" id="{F5A5F0F0-D0D2-42CA-943C-F94394F6D7CD}"/>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33" name="文本框 32">
            <a:extLst>
              <a:ext uri="{FF2B5EF4-FFF2-40B4-BE49-F238E27FC236}">
                <a16:creationId xmlns:a16="http://schemas.microsoft.com/office/drawing/2014/main" id="{1BC73DAB-E430-401D-B267-BDAA02058621}"/>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sp>
        <p:nvSpPr>
          <p:cNvPr id="34" name="文本框 33">
            <a:extLst>
              <a:ext uri="{FF2B5EF4-FFF2-40B4-BE49-F238E27FC236}">
                <a16:creationId xmlns:a16="http://schemas.microsoft.com/office/drawing/2014/main" id="{5A63561B-B88E-49C1-8F07-BE1A661F579D}"/>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
        <p:nvSpPr>
          <p:cNvPr id="44" name="矩形 43">
            <a:extLst>
              <a:ext uri="{FF2B5EF4-FFF2-40B4-BE49-F238E27FC236}">
                <a16:creationId xmlns:a16="http://schemas.microsoft.com/office/drawing/2014/main" id="{83F60DE9-575F-4700-90E5-4F3C82D65135}"/>
              </a:ext>
            </a:extLst>
          </p:cNvPr>
          <p:cNvSpPr/>
          <p:nvPr/>
        </p:nvSpPr>
        <p:spPr>
          <a:xfrm>
            <a:off x="5104563" y="338660"/>
            <a:ext cx="7087437" cy="180000"/>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机械结构设计</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1</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grpSp>
        <p:nvGrpSpPr>
          <p:cNvPr id="14" name="组合 13">
            <a:extLst>
              <a:ext uri="{FF2B5EF4-FFF2-40B4-BE49-F238E27FC236}">
                <a16:creationId xmlns:a16="http://schemas.microsoft.com/office/drawing/2014/main" id="{1DCC2283-09E6-4855-82DC-E165AACD56D3}"/>
              </a:ext>
            </a:extLst>
          </p:cNvPr>
          <p:cNvGrpSpPr/>
          <p:nvPr/>
        </p:nvGrpSpPr>
        <p:grpSpPr>
          <a:xfrm>
            <a:off x="2406667" y="770665"/>
            <a:ext cx="4101137" cy="461665"/>
            <a:chOff x="2406667" y="770881"/>
            <a:chExt cx="4101137" cy="461665"/>
          </a:xfrm>
        </p:grpSpPr>
        <p:sp>
          <p:nvSpPr>
            <p:cNvPr id="15" name="Freeform 74">
              <a:extLst>
                <a:ext uri="{FF2B5EF4-FFF2-40B4-BE49-F238E27FC236}">
                  <a16:creationId xmlns:a16="http://schemas.microsoft.com/office/drawing/2014/main" id="{2C543683-2950-4332-AF3E-3F1E7DA660CF}"/>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8B001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8B0012"/>
                </a:solidFill>
                <a:effectLst/>
                <a:uLnTx/>
                <a:uFillTx/>
                <a:latin typeface="等线" panose="020F0502020204030204"/>
                <a:ea typeface="等线" panose="02010600030101010101" pitchFamily="2" charset="-122"/>
                <a:cs typeface="+mn-cs"/>
              </a:endParaRPr>
            </a:p>
          </p:txBody>
        </p:sp>
        <p:sp>
          <p:nvSpPr>
            <p:cNvPr id="16" name="文本框 4">
              <a:extLst>
                <a:ext uri="{FF2B5EF4-FFF2-40B4-BE49-F238E27FC236}">
                  <a16:creationId xmlns:a16="http://schemas.microsoft.com/office/drawing/2014/main" id="{5D56F8AC-BCF9-4997-BCBE-8EB5E15D49A1}"/>
                </a:ext>
              </a:extLst>
            </p:cNvPr>
            <p:cNvSpPr txBox="1">
              <a:spLocks noChangeArrowheads="1"/>
            </p:cNvSpPr>
            <p:nvPr/>
          </p:nvSpPr>
          <p:spPr bwMode="auto">
            <a:xfrm>
              <a:off x="2877810" y="770881"/>
              <a:ext cx="362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人体上肢解剖学分析</a:t>
              </a:r>
            </a:p>
          </p:txBody>
        </p:sp>
      </p:grpSp>
      <p:graphicFrame>
        <p:nvGraphicFramePr>
          <p:cNvPr id="17" name="对象 16">
            <a:extLst>
              <a:ext uri="{FF2B5EF4-FFF2-40B4-BE49-F238E27FC236}">
                <a16:creationId xmlns:a16="http://schemas.microsoft.com/office/drawing/2014/main" id="{645798F2-3958-4FF0-A8B5-D86AE6720310}"/>
              </a:ext>
            </a:extLst>
          </p:cNvPr>
          <p:cNvGraphicFramePr>
            <a:graphicFrameLocks noChangeAspect="1"/>
          </p:cNvGraphicFramePr>
          <p:nvPr/>
        </p:nvGraphicFramePr>
        <p:xfrm>
          <a:off x="2595802" y="1481198"/>
          <a:ext cx="3567981" cy="4612463"/>
        </p:xfrm>
        <a:graphic>
          <a:graphicData uri="http://schemas.openxmlformats.org/presentationml/2006/ole">
            <mc:AlternateContent xmlns:mc="http://schemas.openxmlformats.org/markup-compatibility/2006">
              <mc:Choice xmlns:v="urn:schemas-microsoft-com:vml" Requires="v">
                <p:oleObj spid="_x0000_s1122" name="Visio" r:id="rId5" imgW="2994554" imgH="3870881" progId="Visio.Drawing.15">
                  <p:embed/>
                </p:oleObj>
              </mc:Choice>
              <mc:Fallback>
                <p:oleObj name="Visio" r:id="rId5" imgW="2994554" imgH="3870881" progId="Visio.Drawing.15">
                  <p:embed/>
                  <p:pic>
                    <p:nvPicPr>
                      <p:cNvPr id="17" name="对象 16">
                        <a:extLst>
                          <a:ext uri="{FF2B5EF4-FFF2-40B4-BE49-F238E27FC236}">
                            <a16:creationId xmlns:a16="http://schemas.microsoft.com/office/drawing/2014/main" id="{645798F2-3958-4FF0-A8B5-D86AE672031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5802" y="1481198"/>
                        <a:ext cx="3567981" cy="4612463"/>
                      </a:xfrm>
                      <a:prstGeom prst="rect">
                        <a:avLst/>
                      </a:prstGeom>
                      <a:noFill/>
                    </p:spPr>
                  </p:pic>
                </p:oleObj>
              </mc:Fallback>
            </mc:AlternateContent>
          </a:graphicData>
        </a:graphic>
      </p:graphicFrame>
      <p:sp>
        <p:nvSpPr>
          <p:cNvPr id="18" name="文本框 17">
            <a:extLst>
              <a:ext uri="{FF2B5EF4-FFF2-40B4-BE49-F238E27FC236}">
                <a16:creationId xmlns:a16="http://schemas.microsoft.com/office/drawing/2014/main" id="{F7A3D8EB-A365-4489-9848-5B07FC8E1A92}"/>
              </a:ext>
            </a:extLst>
          </p:cNvPr>
          <p:cNvSpPr txBox="1"/>
          <p:nvPr/>
        </p:nvSpPr>
        <p:spPr>
          <a:xfrm>
            <a:off x="2722848" y="6271672"/>
            <a:ext cx="2925264"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图</a:t>
            </a:r>
            <a:r>
              <a:rPr kumimoji="0" lang="en-US" altLang="zh-CN" sz="1600" b="0" i="0" u="none" strike="noStrike" kern="1200" cap="none" spc="0" normalizeH="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1-1 </a:t>
            </a:r>
            <a:r>
              <a:rPr kumimoji="0" lang="zh-CN" altLang="en-US" sz="1600" b="0" i="0" u="none" strike="noStrike" kern="1200" cap="none" spc="0" normalizeH="0" noProof="0" dirty="0">
                <a:ln>
                  <a:noFill/>
                </a:ln>
                <a:solidFill>
                  <a:prstClr val="black"/>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人体上肢结构图</a:t>
            </a:r>
          </a:p>
        </p:txBody>
      </p:sp>
      <p:graphicFrame>
        <p:nvGraphicFramePr>
          <p:cNvPr id="19" name="对象 18">
            <a:extLst>
              <a:ext uri="{FF2B5EF4-FFF2-40B4-BE49-F238E27FC236}">
                <a16:creationId xmlns:a16="http://schemas.microsoft.com/office/drawing/2014/main" id="{218E05B3-466E-4740-ADD7-A90BAF3B1EFB}"/>
              </a:ext>
            </a:extLst>
          </p:cNvPr>
          <p:cNvGraphicFramePr>
            <a:graphicFrameLocks noChangeAspect="1"/>
          </p:cNvGraphicFramePr>
          <p:nvPr/>
        </p:nvGraphicFramePr>
        <p:xfrm>
          <a:off x="5966888" y="1591894"/>
          <a:ext cx="2155825" cy="1768475"/>
        </p:xfrm>
        <a:graphic>
          <a:graphicData uri="http://schemas.openxmlformats.org/presentationml/2006/ole">
            <mc:AlternateContent xmlns:mc="http://schemas.openxmlformats.org/markup-compatibility/2006">
              <mc:Choice xmlns:v="urn:schemas-microsoft-com:vml" Requires="v">
                <p:oleObj spid="_x0000_s1123" name="Visio" r:id="rId7" imgW="2560320" imgH="2087943" progId="Visio.Drawing.15">
                  <p:embed/>
                </p:oleObj>
              </mc:Choice>
              <mc:Fallback>
                <p:oleObj name="Visio" r:id="rId7" imgW="2560320" imgH="2087943" progId="Visio.Drawing.15">
                  <p:embed/>
                  <p:pic>
                    <p:nvPicPr>
                      <p:cNvPr id="19" name="对象 18">
                        <a:extLst>
                          <a:ext uri="{FF2B5EF4-FFF2-40B4-BE49-F238E27FC236}">
                            <a16:creationId xmlns:a16="http://schemas.microsoft.com/office/drawing/2014/main" id="{218E05B3-466E-4740-ADD7-A90BAF3B1EF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66888" y="1591894"/>
                        <a:ext cx="2155825" cy="176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0" name="对象 19">
            <a:extLst>
              <a:ext uri="{FF2B5EF4-FFF2-40B4-BE49-F238E27FC236}">
                <a16:creationId xmlns:a16="http://schemas.microsoft.com/office/drawing/2014/main" id="{8ACB96A2-0A90-42AE-8CBA-470BF681D526}"/>
              </a:ext>
            </a:extLst>
          </p:cNvPr>
          <p:cNvGraphicFramePr>
            <a:graphicFrameLocks noChangeAspect="1"/>
          </p:cNvGraphicFramePr>
          <p:nvPr/>
        </p:nvGraphicFramePr>
        <p:xfrm>
          <a:off x="8628306" y="1628227"/>
          <a:ext cx="1539875" cy="1736725"/>
        </p:xfrm>
        <a:graphic>
          <a:graphicData uri="http://schemas.openxmlformats.org/presentationml/2006/ole">
            <mc:AlternateContent xmlns:mc="http://schemas.openxmlformats.org/markup-compatibility/2006">
              <mc:Choice xmlns:v="urn:schemas-microsoft-com:vml" Requires="v">
                <p:oleObj spid="_x0000_s1124" name="Visio" r:id="rId9" imgW="1821145" imgH="2087943" progId="Visio.Drawing.15">
                  <p:embed/>
                </p:oleObj>
              </mc:Choice>
              <mc:Fallback>
                <p:oleObj name="Visio" r:id="rId9" imgW="1821145" imgH="2087943" progId="Visio.Drawing.15">
                  <p:embed/>
                  <p:pic>
                    <p:nvPicPr>
                      <p:cNvPr id="20" name="对象 19">
                        <a:extLst>
                          <a:ext uri="{FF2B5EF4-FFF2-40B4-BE49-F238E27FC236}">
                            <a16:creationId xmlns:a16="http://schemas.microsoft.com/office/drawing/2014/main" id="{8ACB96A2-0A90-42AE-8CBA-470BF681D526}"/>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28306" y="1628227"/>
                        <a:ext cx="1539875" cy="17367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1" name="对象 20">
            <a:extLst>
              <a:ext uri="{FF2B5EF4-FFF2-40B4-BE49-F238E27FC236}">
                <a16:creationId xmlns:a16="http://schemas.microsoft.com/office/drawing/2014/main" id="{CB5B50EC-2C71-4178-A8A8-02A2D58C611D}"/>
              </a:ext>
            </a:extLst>
          </p:cNvPr>
          <p:cNvGraphicFramePr>
            <a:graphicFrameLocks noChangeAspect="1"/>
          </p:cNvGraphicFramePr>
          <p:nvPr/>
        </p:nvGraphicFramePr>
        <p:xfrm>
          <a:off x="10426900" y="1628227"/>
          <a:ext cx="1485900" cy="1722438"/>
        </p:xfrm>
        <a:graphic>
          <a:graphicData uri="http://schemas.openxmlformats.org/presentationml/2006/ole">
            <mc:AlternateContent xmlns:mc="http://schemas.openxmlformats.org/markup-compatibility/2006">
              <mc:Choice xmlns:v="urn:schemas-microsoft-com:vml" Requires="v">
                <p:oleObj spid="_x0000_s1125" name="Visio" r:id="rId11" imgW="1790523" imgH="2087943" progId="Visio.Drawing.15">
                  <p:embed/>
                </p:oleObj>
              </mc:Choice>
              <mc:Fallback>
                <p:oleObj name="Visio" r:id="rId11" imgW="1790523" imgH="2087943" progId="Visio.Drawing.15">
                  <p:embed/>
                  <p:pic>
                    <p:nvPicPr>
                      <p:cNvPr id="21" name="对象 20">
                        <a:extLst>
                          <a:ext uri="{FF2B5EF4-FFF2-40B4-BE49-F238E27FC236}">
                            <a16:creationId xmlns:a16="http://schemas.microsoft.com/office/drawing/2014/main" id="{CB5B50EC-2C71-4178-A8A8-02A2D58C611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426900" y="1628227"/>
                        <a:ext cx="1485900" cy="17224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本框 21">
            <a:extLst>
              <a:ext uri="{FF2B5EF4-FFF2-40B4-BE49-F238E27FC236}">
                <a16:creationId xmlns:a16="http://schemas.microsoft.com/office/drawing/2014/main" id="{9CC950B2-A3E1-45F5-842B-35F78D4382B1}"/>
              </a:ext>
            </a:extLst>
          </p:cNvPr>
          <p:cNvSpPr txBox="1"/>
          <p:nvPr/>
        </p:nvSpPr>
        <p:spPr>
          <a:xfrm>
            <a:off x="7242917" y="3618152"/>
            <a:ext cx="2925264"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1-2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肩关节运动形式</a:t>
            </a:r>
          </a:p>
        </p:txBody>
      </p:sp>
      <p:sp>
        <p:nvSpPr>
          <p:cNvPr id="23" name="文本框 22">
            <a:extLst>
              <a:ext uri="{FF2B5EF4-FFF2-40B4-BE49-F238E27FC236}">
                <a16:creationId xmlns:a16="http://schemas.microsoft.com/office/drawing/2014/main" id="{C3359EBD-FC35-438B-B453-115040902102}"/>
              </a:ext>
            </a:extLst>
          </p:cNvPr>
          <p:cNvSpPr txBox="1"/>
          <p:nvPr/>
        </p:nvSpPr>
        <p:spPr>
          <a:xfrm>
            <a:off x="7239365" y="6290023"/>
            <a:ext cx="2925264"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1-3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肘关节运动形式</a:t>
            </a:r>
          </a:p>
        </p:txBody>
      </p:sp>
      <p:graphicFrame>
        <p:nvGraphicFramePr>
          <p:cNvPr id="24" name="对象 23">
            <a:extLst>
              <a:ext uri="{FF2B5EF4-FFF2-40B4-BE49-F238E27FC236}">
                <a16:creationId xmlns:a16="http://schemas.microsoft.com/office/drawing/2014/main" id="{7277214F-952B-4CBC-86B5-9D99A6AEB79B}"/>
              </a:ext>
            </a:extLst>
          </p:cNvPr>
          <p:cNvGraphicFramePr>
            <a:graphicFrameLocks noChangeAspect="1"/>
          </p:cNvGraphicFramePr>
          <p:nvPr/>
        </p:nvGraphicFramePr>
        <p:xfrm>
          <a:off x="6897761" y="4070099"/>
          <a:ext cx="1554163" cy="1989138"/>
        </p:xfrm>
        <a:graphic>
          <a:graphicData uri="http://schemas.openxmlformats.org/presentationml/2006/ole">
            <mc:AlternateContent xmlns:mc="http://schemas.openxmlformats.org/markup-compatibility/2006">
              <mc:Choice xmlns:v="urn:schemas-microsoft-com:vml" Requires="v">
                <p:oleObj spid="_x0000_s1126" name="Visio" r:id="rId13" imgW="1661231" imgH="2126121" progId="Visio.Drawing.15">
                  <p:embed/>
                </p:oleObj>
              </mc:Choice>
              <mc:Fallback>
                <p:oleObj name="Visio" r:id="rId13" imgW="1661231" imgH="2126121" progId="Visio.Drawing.15">
                  <p:embed/>
                  <p:pic>
                    <p:nvPicPr>
                      <p:cNvPr id="24" name="对象 23">
                        <a:extLst>
                          <a:ext uri="{FF2B5EF4-FFF2-40B4-BE49-F238E27FC236}">
                            <a16:creationId xmlns:a16="http://schemas.microsoft.com/office/drawing/2014/main" id="{7277214F-952B-4CBC-86B5-9D99A6AEB79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897761" y="4070099"/>
                        <a:ext cx="1554163" cy="1989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5" name="对象 24">
            <a:extLst>
              <a:ext uri="{FF2B5EF4-FFF2-40B4-BE49-F238E27FC236}">
                <a16:creationId xmlns:a16="http://schemas.microsoft.com/office/drawing/2014/main" id="{DAE3C9EB-BD7B-4E6F-A684-17F821DA1AE3}"/>
              </a:ext>
            </a:extLst>
          </p:cNvPr>
          <p:cNvGraphicFramePr>
            <a:graphicFrameLocks noChangeAspect="1"/>
          </p:cNvGraphicFramePr>
          <p:nvPr/>
        </p:nvGraphicFramePr>
        <p:xfrm>
          <a:off x="9299775" y="4116137"/>
          <a:ext cx="1584325" cy="1943100"/>
        </p:xfrm>
        <a:graphic>
          <a:graphicData uri="http://schemas.openxmlformats.org/presentationml/2006/ole">
            <mc:AlternateContent xmlns:mc="http://schemas.openxmlformats.org/markup-compatibility/2006">
              <mc:Choice xmlns:v="urn:schemas-microsoft-com:vml" Requires="v">
                <p:oleObj spid="_x0000_s1127" name="Visio" r:id="rId15" imgW="1722049" imgH="2103214" progId="Visio.Drawing.15">
                  <p:embed/>
                </p:oleObj>
              </mc:Choice>
              <mc:Fallback>
                <p:oleObj name="Visio" r:id="rId15" imgW="1722049" imgH="2103214" progId="Visio.Drawing.15">
                  <p:embed/>
                  <p:pic>
                    <p:nvPicPr>
                      <p:cNvPr id="25" name="对象 24">
                        <a:extLst>
                          <a:ext uri="{FF2B5EF4-FFF2-40B4-BE49-F238E27FC236}">
                            <a16:creationId xmlns:a16="http://schemas.microsoft.com/office/drawing/2014/main" id="{DAE3C9EB-BD7B-4E6F-A684-17F821DA1AE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299775" y="4116137"/>
                        <a:ext cx="1584325" cy="1943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724397937"/>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686E40B5-1F17-4E23-9C34-B7BE49499F40}"/>
              </a:ext>
            </a:extLst>
          </p:cNvPr>
          <p:cNvSpPr txBox="1"/>
          <p:nvPr/>
        </p:nvSpPr>
        <p:spPr>
          <a:xfrm>
            <a:off x="0" y="2237899"/>
            <a:ext cx="2218934" cy="369332"/>
          </a:xfrm>
          <a:prstGeom prst="rect">
            <a:avLst/>
          </a:prstGeom>
          <a:gradFill>
            <a:gsLst>
              <a:gs pos="0">
                <a:srgbClr val="9A0001"/>
              </a:gs>
              <a:gs pos="85000">
                <a:srgbClr val="FF0000"/>
              </a:gs>
            </a:gsLst>
            <a:lin ang="162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30" name="文本框 29">
            <a:extLst>
              <a:ext uri="{FF2B5EF4-FFF2-40B4-BE49-F238E27FC236}">
                <a16:creationId xmlns:a16="http://schemas.microsoft.com/office/drawing/2014/main" id="{18EAC187-AD02-4140-87F8-1375C696A7B2}"/>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32" name="文本框 31">
            <a:extLst>
              <a:ext uri="{FF2B5EF4-FFF2-40B4-BE49-F238E27FC236}">
                <a16:creationId xmlns:a16="http://schemas.microsoft.com/office/drawing/2014/main" id="{F5A5F0F0-D0D2-42CA-943C-F94394F6D7CD}"/>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33" name="文本框 32">
            <a:extLst>
              <a:ext uri="{FF2B5EF4-FFF2-40B4-BE49-F238E27FC236}">
                <a16:creationId xmlns:a16="http://schemas.microsoft.com/office/drawing/2014/main" id="{1BC73DAB-E430-401D-B267-BDAA02058621}"/>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sp>
        <p:nvSpPr>
          <p:cNvPr id="44" name="矩形 43">
            <a:extLst>
              <a:ext uri="{FF2B5EF4-FFF2-40B4-BE49-F238E27FC236}">
                <a16:creationId xmlns:a16="http://schemas.microsoft.com/office/drawing/2014/main" id="{83F60DE9-575F-4700-90E5-4F3C82D65135}"/>
              </a:ext>
            </a:extLst>
          </p:cNvPr>
          <p:cNvSpPr/>
          <p:nvPr/>
        </p:nvSpPr>
        <p:spPr>
          <a:xfrm>
            <a:off x="5104563" y="338660"/>
            <a:ext cx="7087437" cy="180000"/>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机械结构设计</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1</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grpSp>
        <p:nvGrpSpPr>
          <p:cNvPr id="14" name="组合 13">
            <a:extLst>
              <a:ext uri="{FF2B5EF4-FFF2-40B4-BE49-F238E27FC236}">
                <a16:creationId xmlns:a16="http://schemas.microsoft.com/office/drawing/2014/main" id="{1DCC2283-09E6-4855-82DC-E165AACD56D3}"/>
              </a:ext>
            </a:extLst>
          </p:cNvPr>
          <p:cNvGrpSpPr/>
          <p:nvPr/>
        </p:nvGrpSpPr>
        <p:grpSpPr>
          <a:xfrm>
            <a:off x="2406667" y="770665"/>
            <a:ext cx="4101137" cy="461665"/>
            <a:chOff x="2406667" y="770881"/>
            <a:chExt cx="4101137" cy="461665"/>
          </a:xfrm>
        </p:grpSpPr>
        <p:sp>
          <p:nvSpPr>
            <p:cNvPr id="15" name="Freeform 74">
              <a:extLst>
                <a:ext uri="{FF2B5EF4-FFF2-40B4-BE49-F238E27FC236}">
                  <a16:creationId xmlns:a16="http://schemas.microsoft.com/office/drawing/2014/main" id="{2C543683-2950-4332-AF3E-3F1E7DA660CF}"/>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8B001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8B0012"/>
                </a:solidFill>
                <a:effectLst/>
                <a:uLnTx/>
                <a:uFillTx/>
                <a:latin typeface="等线" panose="020F0502020204030204"/>
                <a:ea typeface="等线" panose="02010600030101010101" pitchFamily="2" charset="-122"/>
                <a:cs typeface="+mn-cs"/>
              </a:endParaRPr>
            </a:p>
          </p:txBody>
        </p:sp>
        <p:sp>
          <p:nvSpPr>
            <p:cNvPr id="16" name="文本框 4">
              <a:extLst>
                <a:ext uri="{FF2B5EF4-FFF2-40B4-BE49-F238E27FC236}">
                  <a16:creationId xmlns:a16="http://schemas.microsoft.com/office/drawing/2014/main" id="{5D56F8AC-BCF9-4997-BCBE-8EB5E15D49A1}"/>
                </a:ext>
              </a:extLst>
            </p:cNvPr>
            <p:cNvSpPr txBox="1">
              <a:spLocks noChangeArrowheads="1"/>
            </p:cNvSpPr>
            <p:nvPr/>
          </p:nvSpPr>
          <p:spPr bwMode="auto">
            <a:xfrm>
              <a:off x="2877810" y="770881"/>
              <a:ext cx="362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人体上肢解剖学分析</a:t>
              </a:r>
            </a:p>
          </p:txBody>
        </p:sp>
      </p:grpSp>
      <p:graphicFrame>
        <p:nvGraphicFramePr>
          <p:cNvPr id="17" name="对象 16">
            <a:extLst>
              <a:ext uri="{FF2B5EF4-FFF2-40B4-BE49-F238E27FC236}">
                <a16:creationId xmlns:a16="http://schemas.microsoft.com/office/drawing/2014/main" id="{A669A3F0-A26A-466C-93D2-8F7102DB8E8B}"/>
              </a:ext>
            </a:extLst>
          </p:cNvPr>
          <p:cNvGraphicFramePr>
            <a:graphicFrameLocks noChangeAspect="1"/>
          </p:cNvGraphicFramePr>
          <p:nvPr/>
        </p:nvGraphicFramePr>
        <p:xfrm>
          <a:off x="4957547" y="3807723"/>
          <a:ext cx="3855121" cy="2385575"/>
        </p:xfrm>
        <a:graphic>
          <a:graphicData uri="http://schemas.openxmlformats.org/presentationml/2006/ole">
            <mc:AlternateContent xmlns:mc="http://schemas.openxmlformats.org/markup-compatibility/2006">
              <mc:Choice xmlns:v="urn:schemas-microsoft-com:vml" Requires="v">
                <p:oleObj spid="_x0000_s2066" name="Visio" r:id="rId5" imgW="3139582" imgH="1943289" progId="Visio.Drawing.15">
                  <p:embed/>
                </p:oleObj>
              </mc:Choice>
              <mc:Fallback>
                <p:oleObj name="Visio" r:id="rId5" imgW="3139582" imgH="1943289" progId="Visio.Drawing.15">
                  <p:embed/>
                  <p:pic>
                    <p:nvPicPr>
                      <p:cNvPr id="17" name="对象 16">
                        <a:extLst>
                          <a:ext uri="{FF2B5EF4-FFF2-40B4-BE49-F238E27FC236}">
                            <a16:creationId xmlns:a16="http://schemas.microsoft.com/office/drawing/2014/main" id="{A669A3F0-A26A-466C-93D2-8F7102DB8E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57547" y="3807723"/>
                        <a:ext cx="3855121" cy="2385575"/>
                      </a:xfrm>
                      <a:prstGeom prst="rect">
                        <a:avLst/>
                      </a:prstGeom>
                      <a:noFill/>
                    </p:spPr>
                  </p:pic>
                </p:oleObj>
              </mc:Fallback>
            </mc:AlternateContent>
          </a:graphicData>
        </a:graphic>
      </p:graphicFrame>
      <p:graphicFrame>
        <p:nvGraphicFramePr>
          <p:cNvPr id="18" name="表格 17">
            <a:extLst>
              <a:ext uri="{FF2B5EF4-FFF2-40B4-BE49-F238E27FC236}">
                <a16:creationId xmlns:a16="http://schemas.microsoft.com/office/drawing/2014/main" id="{EAEA4668-62AA-4B46-9D75-3277A2E30B30}"/>
              </a:ext>
            </a:extLst>
          </p:cNvPr>
          <p:cNvGraphicFramePr>
            <a:graphicFrameLocks noGrp="1"/>
          </p:cNvGraphicFramePr>
          <p:nvPr/>
        </p:nvGraphicFramePr>
        <p:xfrm>
          <a:off x="4008558" y="1585448"/>
          <a:ext cx="5753100" cy="2160000"/>
        </p:xfrm>
        <a:graphic>
          <a:graphicData uri="http://schemas.openxmlformats.org/drawingml/2006/table">
            <a:tbl>
              <a:tblPr firstRow="1" firstCol="1" bandRow="1">
                <a:tableStyleId>{5C22544A-7EE6-4342-B048-85BDC9FD1C3A}</a:tableStyleId>
              </a:tblPr>
              <a:tblGrid>
                <a:gridCol w="1917700">
                  <a:extLst>
                    <a:ext uri="{9D8B030D-6E8A-4147-A177-3AD203B41FA5}">
                      <a16:colId xmlns:a16="http://schemas.microsoft.com/office/drawing/2014/main" val="3185727091"/>
                    </a:ext>
                  </a:extLst>
                </a:gridCol>
                <a:gridCol w="1917700">
                  <a:extLst>
                    <a:ext uri="{9D8B030D-6E8A-4147-A177-3AD203B41FA5}">
                      <a16:colId xmlns:a16="http://schemas.microsoft.com/office/drawing/2014/main" val="2551862098"/>
                    </a:ext>
                  </a:extLst>
                </a:gridCol>
                <a:gridCol w="1917700">
                  <a:extLst>
                    <a:ext uri="{9D8B030D-6E8A-4147-A177-3AD203B41FA5}">
                      <a16:colId xmlns:a16="http://schemas.microsoft.com/office/drawing/2014/main" val="1342324076"/>
                    </a:ext>
                  </a:extLst>
                </a:gridCol>
              </a:tblGrid>
              <a:tr h="360000">
                <a:tc>
                  <a:txBody>
                    <a:bodyPr/>
                    <a:lstStyle/>
                    <a:p>
                      <a:pPr algn="ctr">
                        <a:lnSpc>
                          <a:spcPct val="125000"/>
                        </a:lnSpc>
                        <a:spcAft>
                          <a:spcPts val="0"/>
                        </a:spcAft>
                      </a:pPr>
                      <a:r>
                        <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运动类型</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0"/>
                        </a:spcAft>
                      </a:pPr>
                      <a:r>
                        <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极限运动范围</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0"/>
                        </a:spcAft>
                      </a:pPr>
                      <a:r>
                        <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功能运动范围</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61109787"/>
                  </a:ext>
                </a:extLst>
              </a:tr>
              <a:tr h="360000">
                <a:tc>
                  <a:txBody>
                    <a:bodyPr/>
                    <a:lstStyle/>
                    <a:p>
                      <a:pPr algn="ctr">
                        <a:lnSpc>
                          <a:spcPct val="125000"/>
                        </a:lnSpc>
                        <a:spcAft>
                          <a:spcPts val="0"/>
                        </a:spcAft>
                      </a:pPr>
                      <a:r>
                        <a:rPr lang="zh-CN"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肩关节 外展</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内收</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25000"/>
                        </a:lnSpc>
                        <a:spcAft>
                          <a:spcPts val="0"/>
                        </a:spcAft>
                      </a:pP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~105</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~45</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25000"/>
                        </a:lnSpc>
                        <a:spcAft>
                          <a:spcPts val="0"/>
                        </a:spcAft>
                      </a:pP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~90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endParaRPr lang="zh-CN"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648132616"/>
                  </a:ext>
                </a:extLst>
              </a:tr>
              <a:tr h="360000">
                <a:tc>
                  <a:txBody>
                    <a:bodyPr/>
                    <a:lstStyle/>
                    <a:p>
                      <a:pPr algn="ctr">
                        <a:lnSpc>
                          <a:spcPct val="125000"/>
                        </a:lnSpc>
                        <a:spcAft>
                          <a:spcPts val="0"/>
                        </a:spcAft>
                      </a:pPr>
                      <a:r>
                        <a:rPr lang="zh-CN"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肩关节 前屈</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后伸</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25000"/>
                        </a:lnSpc>
                        <a:spcAft>
                          <a:spcPts val="0"/>
                        </a:spcAft>
                      </a:pP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~45</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~115</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25000"/>
                        </a:lnSpc>
                        <a:spcAft>
                          <a:spcPts val="0"/>
                        </a:spcAft>
                      </a:pP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~30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~90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endParaRPr lang="zh-CN"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868464"/>
                  </a:ext>
                </a:extLst>
              </a:tr>
              <a:tr h="360000">
                <a:tc>
                  <a:txBody>
                    <a:bodyPr/>
                    <a:lstStyle/>
                    <a:p>
                      <a:pPr algn="ctr">
                        <a:lnSpc>
                          <a:spcPct val="125000"/>
                        </a:lnSpc>
                        <a:spcAft>
                          <a:spcPts val="0"/>
                        </a:spcAft>
                      </a:pPr>
                      <a:r>
                        <a:rPr lang="zh-CN"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肩关节 外旋</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内旋</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25000"/>
                        </a:lnSpc>
                        <a:spcAft>
                          <a:spcPts val="0"/>
                        </a:spcAft>
                      </a:pP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~50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~80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endParaRPr lang="zh-CN"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25000"/>
                        </a:lnSpc>
                        <a:spcAft>
                          <a:spcPts val="0"/>
                        </a:spcAft>
                      </a:pP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~20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~75</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endParaRPr lang="zh-CN"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487220297"/>
                  </a:ext>
                </a:extLst>
              </a:tr>
              <a:tr h="360000">
                <a:tc>
                  <a:txBody>
                    <a:bodyPr/>
                    <a:lstStyle/>
                    <a:p>
                      <a:pPr algn="ctr">
                        <a:lnSpc>
                          <a:spcPct val="125000"/>
                        </a:lnSpc>
                        <a:spcAft>
                          <a:spcPts val="0"/>
                        </a:spcAft>
                      </a:pPr>
                      <a:r>
                        <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肘关节 前屈</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后伸</a:t>
                      </a: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25000"/>
                        </a:lnSpc>
                        <a:spcAft>
                          <a:spcPts val="0"/>
                        </a:spcAft>
                      </a:pP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~135</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~5</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25000"/>
                        </a:lnSpc>
                        <a:spcAft>
                          <a:spcPts val="0"/>
                        </a:spcAft>
                      </a:pP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~130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endParaRPr lang="zh-CN" sz="1600" b="0" kern="10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942391601"/>
                  </a:ext>
                </a:extLst>
              </a:tr>
              <a:tr h="360000">
                <a:tc>
                  <a:txBody>
                    <a:bodyPr/>
                    <a:lstStyle/>
                    <a:p>
                      <a:pPr algn="ctr">
                        <a:lnSpc>
                          <a:spcPct val="125000"/>
                        </a:lnSpc>
                        <a:spcAft>
                          <a:spcPts val="0"/>
                        </a:spcAft>
                      </a:pPr>
                      <a:r>
                        <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肘关节 外旋</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a:t>
                      </a:r>
                      <a:r>
                        <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内旋</a:t>
                      </a: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0"/>
                        </a:spcAft>
                      </a:pP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~50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~50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25000"/>
                        </a:lnSpc>
                        <a:spcAft>
                          <a:spcPts val="0"/>
                        </a:spcAft>
                      </a:pP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~50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rPr>
                        <a:t>~50</a:t>
                      </a:r>
                      <a:r>
                        <a:rPr lang="en-US"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微软雅黑 Light" panose="020B0502040204020203" pitchFamily="34"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1652043"/>
                  </a:ext>
                </a:extLst>
              </a:tr>
            </a:tbl>
          </a:graphicData>
        </a:graphic>
      </p:graphicFrame>
      <p:sp>
        <p:nvSpPr>
          <p:cNvPr id="19" name="文本框 18">
            <a:extLst>
              <a:ext uri="{FF2B5EF4-FFF2-40B4-BE49-F238E27FC236}">
                <a16:creationId xmlns:a16="http://schemas.microsoft.com/office/drawing/2014/main" id="{7C26DA51-E0E4-4946-9F42-0F81D5DB398D}"/>
              </a:ext>
            </a:extLst>
          </p:cNvPr>
          <p:cNvSpPr txBox="1"/>
          <p:nvPr/>
        </p:nvSpPr>
        <p:spPr>
          <a:xfrm>
            <a:off x="4506186" y="1204627"/>
            <a:ext cx="4757844"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表</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1-1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人体上肢肩、肘关节运动类型与运动范围</a:t>
            </a:r>
          </a:p>
        </p:txBody>
      </p:sp>
      <p:sp>
        <p:nvSpPr>
          <p:cNvPr id="20" name="文本框 19">
            <a:extLst>
              <a:ext uri="{FF2B5EF4-FFF2-40B4-BE49-F238E27FC236}">
                <a16:creationId xmlns:a16="http://schemas.microsoft.com/office/drawing/2014/main" id="{C0BA2605-93E0-47D8-842E-B47D68C7755B}"/>
              </a:ext>
            </a:extLst>
          </p:cNvPr>
          <p:cNvSpPr txBox="1"/>
          <p:nvPr/>
        </p:nvSpPr>
        <p:spPr>
          <a:xfrm>
            <a:off x="5008314" y="6316748"/>
            <a:ext cx="3753586"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1-4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盂肱关节转动中心移动原理图</a:t>
            </a:r>
          </a:p>
        </p:txBody>
      </p:sp>
      <p:sp>
        <p:nvSpPr>
          <p:cNvPr id="21" name="文本框 20">
            <a:extLst>
              <a:ext uri="{FF2B5EF4-FFF2-40B4-BE49-F238E27FC236}">
                <a16:creationId xmlns:a16="http://schemas.microsoft.com/office/drawing/2014/main" id="{5DC3590A-0C77-4EDA-964C-5603B1F36AF3}"/>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1872576158"/>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686E40B5-1F17-4E23-9C34-B7BE49499F40}"/>
              </a:ext>
            </a:extLst>
          </p:cNvPr>
          <p:cNvSpPr txBox="1"/>
          <p:nvPr/>
        </p:nvSpPr>
        <p:spPr>
          <a:xfrm>
            <a:off x="0" y="2237899"/>
            <a:ext cx="2218934" cy="369332"/>
          </a:xfrm>
          <a:prstGeom prst="rect">
            <a:avLst/>
          </a:prstGeom>
          <a:gradFill>
            <a:gsLst>
              <a:gs pos="0">
                <a:srgbClr val="9A0001"/>
              </a:gs>
              <a:gs pos="85000">
                <a:srgbClr val="FF0000"/>
              </a:gs>
            </a:gsLst>
            <a:lin ang="162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30" name="文本框 29">
            <a:extLst>
              <a:ext uri="{FF2B5EF4-FFF2-40B4-BE49-F238E27FC236}">
                <a16:creationId xmlns:a16="http://schemas.microsoft.com/office/drawing/2014/main" id="{18EAC187-AD02-4140-87F8-1375C696A7B2}"/>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32" name="文本框 31">
            <a:extLst>
              <a:ext uri="{FF2B5EF4-FFF2-40B4-BE49-F238E27FC236}">
                <a16:creationId xmlns:a16="http://schemas.microsoft.com/office/drawing/2014/main" id="{F5A5F0F0-D0D2-42CA-943C-F94394F6D7CD}"/>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33" name="文本框 32">
            <a:extLst>
              <a:ext uri="{FF2B5EF4-FFF2-40B4-BE49-F238E27FC236}">
                <a16:creationId xmlns:a16="http://schemas.microsoft.com/office/drawing/2014/main" id="{1BC73DAB-E430-401D-B267-BDAA02058621}"/>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sp>
        <p:nvSpPr>
          <p:cNvPr id="44" name="矩形 43">
            <a:extLst>
              <a:ext uri="{FF2B5EF4-FFF2-40B4-BE49-F238E27FC236}">
                <a16:creationId xmlns:a16="http://schemas.microsoft.com/office/drawing/2014/main" id="{83F60DE9-575F-4700-90E5-4F3C82D65135}"/>
              </a:ext>
            </a:extLst>
          </p:cNvPr>
          <p:cNvSpPr/>
          <p:nvPr/>
        </p:nvSpPr>
        <p:spPr>
          <a:xfrm>
            <a:off x="5104563" y="338660"/>
            <a:ext cx="7087437" cy="180000"/>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机械结构设计</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1</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grpSp>
        <p:nvGrpSpPr>
          <p:cNvPr id="14" name="组合 13">
            <a:extLst>
              <a:ext uri="{FF2B5EF4-FFF2-40B4-BE49-F238E27FC236}">
                <a16:creationId xmlns:a16="http://schemas.microsoft.com/office/drawing/2014/main" id="{1DCC2283-09E6-4855-82DC-E165AACD56D3}"/>
              </a:ext>
            </a:extLst>
          </p:cNvPr>
          <p:cNvGrpSpPr/>
          <p:nvPr/>
        </p:nvGrpSpPr>
        <p:grpSpPr>
          <a:xfrm>
            <a:off x="2406667" y="770665"/>
            <a:ext cx="4101137" cy="461665"/>
            <a:chOff x="2406667" y="770881"/>
            <a:chExt cx="4101137" cy="461665"/>
          </a:xfrm>
        </p:grpSpPr>
        <p:sp>
          <p:nvSpPr>
            <p:cNvPr id="15" name="Freeform 74">
              <a:extLst>
                <a:ext uri="{FF2B5EF4-FFF2-40B4-BE49-F238E27FC236}">
                  <a16:creationId xmlns:a16="http://schemas.microsoft.com/office/drawing/2014/main" id="{2C543683-2950-4332-AF3E-3F1E7DA660CF}"/>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8B0012"/>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8B0012"/>
                </a:solidFill>
                <a:effectLst/>
                <a:uLnTx/>
                <a:uFillTx/>
                <a:latin typeface="等线" panose="020F0502020204030204"/>
                <a:ea typeface="等线" panose="02010600030101010101" pitchFamily="2" charset="-122"/>
                <a:cs typeface="+mn-cs"/>
              </a:endParaRPr>
            </a:p>
          </p:txBody>
        </p:sp>
        <p:sp>
          <p:nvSpPr>
            <p:cNvPr id="16" name="文本框 4">
              <a:extLst>
                <a:ext uri="{FF2B5EF4-FFF2-40B4-BE49-F238E27FC236}">
                  <a16:creationId xmlns:a16="http://schemas.microsoft.com/office/drawing/2014/main" id="{5D56F8AC-BCF9-4997-BCBE-8EB5E15D49A1}"/>
                </a:ext>
              </a:extLst>
            </p:cNvPr>
            <p:cNvSpPr txBox="1">
              <a:spLocks noChangeArrowheads="1"/>
            </p:cNvSpPr>
            <p:nvPr/>
          </p:nvSpPr>
          <p:spPr bwMode="auto">
            <a:xfrm>
              <a:off x="2877810" y="770881"/>
              <a:ext cx="36299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外骨骼设计方案</a:t>
              </a:r>
            </a:p>
          </p:txBody>
        </p:sp>
      </p:grpSp>
      <p:graphicFrame>
        <p:nvGraphicFramePr>
          <p:cNvPr id="25" name="对象 24">
            <a:extLst>
              <a:ext uri="{FF2B5EF4-FFF2-40B4-BE49-F238E27FC236}">
                <a16:creationId xmlns:a16="http://schemas.microsoft.com/office/drawing/2014/main" id="{8BF47C2D-5E74-4F63-A5D6-2757ACB9A5C1}"/>
              </a:ext>
            </a:extLst>
          </p:cNvPr>
          <p:cNvGraphicFramePr>
            <a:graphicFrameLocks noChangeAspect="1"/>
          </p:cNvGraphicFramePr>
          <p:nvPr/>
        </p:nvGraphicFramePr>
        <p:xfrm>
          <a:off x="2877322" y="1848956"/>
          <a:ext cx="2218934" cy="2486813"/>
        </p:xfrm>
        <a:graphic>
          <a:graphicData uri="http://schemas.openxmlformats.org/presentationml/2006/ole">
            <mc:AlternateContent xmlns:mc="http://schemas.openxmlformats.org/markup-compatibility/2006">
              <mc:Choice xmlns:v="urn:schemas-microsoft-com:vml" Requires="v">
                <p:oleObj spid="_x0000_s3138" name="Visio" r:id="rId5" imgW="1577446" imgH="1767667" progId="Visio.Drawing.15">
                  <p:embed/>
                </p:oleObj>
              </mc:Choice>
              <mc:Fallback>
                <p:oleObj name="Visio" r:id="rId5" imgW="1577446" imgH="1767667" progId="Visio.Drawing.15">
                  <p:embed/>
                  <p:pic>
                    <p:nvPicPr>
                      <p:cNvPr id="25" name="对象 24">
                        <a:extLst>
                          <a:ext uri="{FF2B5EF4-FFF2-40B4-BE49-F238E27FC236}">
                            <a16:creationId xmlns:a16="http://schemas.microsoft.com/office/drawing/2014/main" id="{8BF47C2D-5E74-4F63-A5D6-2757ACB9A5C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77322" y="1848956"/>
                        <a:ext cx="2218934" cy="2486813"/>
                      </a:xfrm>
                      <a:prstGeom prst="rect">
                        <a:avLst/>
                      </a:prstGeom>
                      <a:noFill/>
                    </p:spPr>
                  </p:pic>
                </p:oleObj>
              </mc:Fallback>
            </mc:AlternateContent>
          </a:graphicData>
        </a:graphic>
      </p:graphicFrame>
      <p:sp>
        <p:nvSpPr>
          <p:cNvPr id="26" name="文本框 25">
            <a:extLst>
              <a:ext uri="{FF2B5EF4-FFF2-40B4-BE49-F238E27FC236}">
                <a16:creationId xmlns:a16="http://schemas.microsoft.com/office/drawing/2014/main" id="{2866FFD6-D39D-4A25-BF5B-C14D9F27FE64}"/>
              </a:ext>
            </a:extLst>
          </p:cNvPr>
          <p:cNvSpPr txBox="1"/>
          <p:nvPr/>
        </p:nvSpPr>
        <p:spPr>
          <a:xfrm>
            <a:off x="2595802" y="4541207"/>
            <a:ext cx="2925264"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1-5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上肢外骨骼自由度简图</a:t>
            </a:r>
          </a:p>
        </p:txBody>
      </p:sp>
      <p:graphicFrame>
        <p:nvGraphicFramePr>
          <p:cNvPr id="27" name="对象 26">
            <a:extLst>
              <a:ext uri="{FF2B5EF4-FFF2-40B4-BE49-F238E27FC236}">
                <a16:creationId xmlns:a16="http://schemas.microsoft.com/office/drawing/2014/main" id="{A3D84223-98FF-4C5B-AA97-FE5DBBF96044}"/>
              </a:ext>
            </a:extLst>
          </p:cNvPr>
          <p:cNvGraphicFramePr>
            <a:graphicFrameLocks noChangeAspect="1"/>
          </p:cNvGraphicFramePr>
          <p:nvPr/>
        </p:nvGraphicFramePr>
        <p:xfrm>
          <a:off x="5881728" y="1053738"/>
          <a:ext cx="2606675" cy="1646238"/>
        </p:xfrm>
        <a:graphic>
          <a:graphicData uri="http://schemas.openxmlformats.org/presentationml/2006/ole">
            <mc:AlternateContent xmlns:mc="http://schemas.openxmlformats.org/markup-compatibility/2006">
              <mc:Choice xmlns:v="urn:schemas-microsoft-com:vml" Requires="v">
                <p:oleObj spid="_x0000_s3139" name="Visio" r:id="rId7" imgW="2613483" imgH="1638284" progId="Visio.Drawing.15">
                  <p:embed/>
                </p:oleObj>
              </mc:Choice>
              <mc:Fallback>
                <p:oleObj name="Visio" r:id="rId7" imgW="2613483" imgH="1638284" progId="Visio.Drawing.15">
                  <p:embed/>
                  <p:pic>
                    <p:nvPicPr>
                      <p:cNvPr id="27" name="对象 26">
                        <a:extLst>
                          <a:ext uri="{FF2B5EF4-FFF2-40B4-BE49-F238E27FC236}">
                            <a16:creationId xmlns:a16="http://schemas.microsoft.com/office/drawing/2014/main" id="{A3D84223-98FF-4C5B-AA97-FE5DBBF960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81728" y="1053738"/>
                        <a:ext cx="2606675" cy="16462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8" name="对象 27">
            <a:extLst>
              <a:ext uri="{FF2B5EF4-FFF2-40B4-BE49-F238E27FC236}">
                <a16:creationId xmlns:a16="http://schemas.microsoft.com/office/drawing/2014/main" id="{5857FEFA-AD5C-4194-83AE-7957E68ABAE4}"/>
              </a:ext>
            </a:extLst>
          </p:cNvPr>
          <p:cNvGraphicFramePr>
            <a:graphicFrameLocks noChangeAspect="1"/>
          </p:cNvGraphicFramePr>
          <p:nvPr/>
        </p:nvGraphicFramePr>
        <p:xfrm>
          <a:off x="5798383" y="2855532"/>
          <a:ext cx="2773363" cy="1401763"/>
        </p:xfrm>
        <a:graphic>
          <a:graphicData uri="http://schemas.openxmlformats.org/presentationml/2006/ole">
            <mc:AlternateContent xmlns:mc="http://schemas.openxmlformats.org/markup-compatibility/2006">
              <mc:Choice xmlns:v="urn:schemas-microsoft-com:vml" Requires="v">
                <p:oleObj spid="_x0000_s3140" name="Visio" r:id="rId9" imgW="2766166" imgH="1394366" progId="Visio.Drawing.15">
                  <p:embed/>
                </p:oleObj>
              </mc:Choice>
              <mc:Fallback>
                <p:oleObj name="Visio" r:id="rId9" imgW="2766166" imgH="1394366" progId="Visio.Drawing.15">
                  <p:embed/>
                  <p:pic>
                    <p:nvPicPr>
                      <p:cNvPr id="28" name="对象 27">
                        <a:extLst>
                          <a:ext uri="{FF2B5EF4-FFF2-40B4-BE49-F238E27FC236}">
                            <a16:creationId xmlns:a16="http://schemas.microsoft.com/office/drawing/2014/main" id="{5857FEFA-AD5C-4194-83AE-7957E68ABAE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8383" y="2855532"/>
                        <a:ext cx="2773363" cy="1401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1" name="文本框 30">
            <a:extLst>
              <a:ext uri="{FF2B5EF4-FFF2-40B4-BE49-F238E27FC236}">
                <a16:creationId xmlns:a16="http://schemas.microsoft.com/office/drawing/2014/main" id="{24A95D50-339B-423A-9695-8BBA153195F4}"/>
              </a:ext>
            </a:extLst>
          </p:cNvPr>
          <p:cNvSpPr txBox="1"/>
          <p:nvPr/>
        </p:nvSpPr>
        <p:spPr>
          <a:xfrm>
            <a:off x="5722432" y="4536702"/>
            <a:ext cx="2925264"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1-6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肩关节自动对心原理图</a:t>
            </a:r>
          </a:p>
        </p:txBody>
      </p:sp>
      <p:graphicFrame>
        <p:nvGraphicFramePr>
          <p:cNvPr id="36" name="对象 35">
            <a:extLst>
              <a:ext uri="{FF2B5EF4-FFF2-40B4-BE49-F238E27FC236}">
                <a16:creationId xmlns:a16="http://schemas.microsoft.com/office/drawing/2014/main" id="{75A9D3D2-3BA1-440E-88BB-0AE64E7CC7E4}"/>
              </a:ext>
            </a:extLst>
          </p:cNvPr>
          <p:cNvGraphicFramePr>
            <a:graphicFrameLocks noChangeAspect="1"/>
          </p:cNvGraphicFramePr>
          <p:nvPr/>
        </p:nvGraphicFramePr>
        <p:xfrm>
          <a:off x="8832407" y="1190244"/>
          <a:ext cx="3055938" cy="3330575"/>
        </p:xfrm>
        <a:graphic>
          <a:graphicData uri="http://schemas.openxmlformats.org/presentationml/2006/ole">
            <mc:AlternateContent xmlns:mc="http://schemas.openxmlformats.org/markup-compatibility/2006">
              <mc:Choice xmlns:v="urn:schemas-microsoft-com:vml" Requires="v">
                <p:oleObj spid="_x0000_s3141" name="Visio" r:id="rId11" imgW="3055797" imgH="3337654" progId="Visio.Drawing.15">
                  <p:embed/>
                </p:oleObj>
              </mc:Choice>
              <mc:Fallback>
                <p:oleObj name="Visio" r:id="rId11" imgW="3055797" imgH="3337654" progId="Visio.Drawing.15">
                  <p:embed/>
                  <p:pic>
                    <p:nvPicPr>
                      <p:cNvPr id="36" name="对象 35">
                        <a:extLst>
                          <a:ext uri="{FF2B5EF4-FFF2-40B4-BE49-F238E27FC236}">
                            <a16:creationId xmlns:a16="http://schemas.microsoft.com/office/drawing/2014/main" id="{75A9D3D2-3BA1-440E-88BB-0AE64E7CC7E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832407" y="1190244"/>
                        <a:ext cx="3055938" cy="3330575"/>
                      </a:xfrm>
                      <a:prstGeom prst="rect">
                        <a:avLst/>
                      </a:prstGeom>
                      <a:noFill/>
                    </p:spPr>
                  </p:pic>
                </p:oleObj>
              </mc:Fallback>
            </mc:AlternateContent>
          </a:graphicData>
        </a:graphic>
      </p:graphicFrame>
      <p:sp>
        <p:nvSpPr>
          <p:cNvPr id="37" name="文本框 36">
            <a:extLst>
              <a:ext uri="{FF2B5EF4-FFF2-40B4-BE49-F238E27FC236}">
                <a16:creationId xmlns:a16="http://schemas.microsoft.com/office/drawing/2014/main" id="{D9142075-791E-4AEC-BE7C-DA1A0FB99672}"/>
              </a:ext>
            </a:extLst>
          </p:cNvPr>
          <p:cNvSpPr txBox="1"/>
          <p:nvPr/>
        </p:nvSpPr>
        <p:spPr>
          <a:xfrm>
            <a:off x="9024564" y="4536702"/>
            <a:ext cx="2925264"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1-7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重力补偿原理图</a:t>
            </a:r>
          </a:p>
        </p:txBody>
      </p:sp>
      <p:graphicFrame>
        <p:nvGraphicFramePr>
          <p:cNvPr id="38" name="表格 19">
            <a:extLst>
              <a:ext uri="{FF2B5EF4-FFF2-40B4-BE49-F238E27FC236}">
                <a16:creationId xmlns:a16="http://schemas.microsoft.com/office/drawing/2014/main" id="{65BCE641-8D21-4F5E-B612-78492F5C2516}"/>
              </a:ext>
            </a:extLst>
          </p:cNvPr>
          <p:cNvGraphicFramePr>
            <a:graphicFrameLocks noGrp="1"/>
          </p:cNvGraphicFramePr>
          <p:nvPr/>
        </p:nvGraphicFramePr>
        <p:xfrm>
          <a:off x="4109015" y="5476653"/>
          <a:ext cx="6393159" cy="1131895"/>
        </p:xfrm>
        <a:graphic>
          <a:graphicData uri="http://schemas.openxmlformats.org/drawingml/2006/table">
            <a:tbl>
              <a:tblPr firstRow="1" bandRow="1">
                <a:tableStyleId>{5C22544A-7EE6-4342-B048-85BDC9FD1C3A}</a:tableStyleId>
              </a:tblPr>
              <a:tblGrid>
                <a:gridCol w="1765175">
                  <a:extLst>
                    <a:ext uri="{9D8B030D-6E8A-4147-A177-3AD203B41FA5}">
                      <a16:colId xmlns:a16="http://schemas.microsoft.com/office/drawing/2014/main" val="2286263776"/>
                    </a:ext>
                  </a:extLst>
                </a:gridCol>
                <a:gridCol w="4627984">
                  <a:extLst>
                    <a:ext uri="{9D8B030D-6E8A-4147-A177-3AD203B41FA5}">
                      <a16:colId xmlns:a16="http://schemas.microsoft.com/office/drawing/2014/main" val="805641909"/>
                    </a:ext>
                  </a:extLst>
                </a:gridCol>
              </a:tblGrid>
              <a:tr h="373837">
                <a:tc>
                  <a:txBody>
                    <a:bodyPr/>
                    <a:lstStyle/>
                    <a:p>
                      <a:pPr algn="r"/>
                      <a:r>
                        <a:rPr lang="zh-CN" altLang="en-US"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主要参数确定</a:t>
                      </a:r>
                    </a:p>
                  </a:txBody>
                  <a:tcPr>
                    <a:lnL w="12700" cap="flat" cmpd="sng" algn="ctr">
                      <a:noFill/>
                      <a:prstDash val="solid"/>
                      <a:round/>
                      <a:headEnd type="none" w="med" len="med"/>
                      <a:tailEnd type="none" w="med" len="med"/>
                    </a:lnL>
                    <a:lnR w="19050" cap="flat" cmpd="sng" algn="ctr">
                      <a:solidFill>
                        <a:srgbClr val="FF0000"/>
                      </a:solid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a:r>
                        <a:rPr lang="zh-CN" altLang="en-US"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根据国家标准</a:t>
                      </a:r>
                      <a:r>
                        <a:rPr lang="en-US" altLang="zh-CN"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GB/T 10000-1988</a:t>
                      </a:r>
                      <a:endParaRPr lang="zh-CN" altLang="en-US"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endParaRPr>
                    </a:p>
                  </a:txBody>
                  <a:tcPr>
                    <a:lnL w="19050" cap="flat" cmpd="sng" algn="ctr">
                      <a:solidFill>
                        <a:srgbClr val="FF0000"/>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9050" cap="flat" cmpd="sng" algn="ctr">
                      <a:solidFill>
                        <a:srgbClr val="FF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175133094"/>
                  </a:ext>
                </a:extLst>
              </a:tr>
              <a:tr h="379029">
                <a:tc>
                  <a:txBody>
                    <a:bodyPr/>
                    <a:lstStyle/>
                    <a:p>
                      <a:pPr algn="r"/>
                      <a:r>
                        <a:rPr lang="zh-CN" altLang="en-US"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传动方式选择</a:t>
                      </a:r>
                    </a:p>
                  </a:txBody>
                  <a:tcPr>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tc>
                  <a:txBody>
                    <a:bodyPr/>
                    <a:lstStyle/>
                    <a:p>
                      <a:pPr algn="l"/>
                      <a:r>
                        <a:rPr lang="zh-CN" altLang="en-US"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柔索</a:t>
                      </a:r>
                      <a:r>
                        <a:rPr lang="en-US" altLang="zh-CN"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(Cable)-</a:t>
                      </a:r>
                      <a:r>
                        <a:rPr lang="zh-CN" altLang="en-US"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鲍登线</a:t>
                      </a:r>
                      <a:r>
                        <a:rPr lang="en-US" altLang="zh-CN"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(Bowden Cable)</a:t>
                      </a:r>
                      <a:r>
                        <a:rPr lang="zh-CN" altLang="en-US"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联合传动</a:t>
                      </a:r>
                    </a:p>
                  </a:txBody>
                  <a:tcPr>
                    <a:lnL w="19050" cap="flat" cmpd="sng" algn="ctr">
                      <a:solidFill>
                        <a:srgbClr val="FF0000"/>
                      </a:solidFill>
                      <a:prstDash val="solid"/>
                      <a:round/>
                      <a:headEnd type="none" w="med" len="med"/>
                      <a:tailEnd type="none" w="med" len="med"/>
                    </a:lnL>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4081113958"/>
                  </a:ext>
                </a:extLst>
              </a:tr>
              <a:tr h="379029">
                <a:tc>
                  <a:txBody>
                    <a:bodyPr/>
                    <a:lstStyle/>
                    <a:p>
                      <a:pPr algn="r"/>
                      <a:r>
                        <a:rPr lang="zh-CN" altLang="en-US"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动力源选择</a:t>
                      </a:r>
                    </a:p>
                  </a:txBody>
                  <a:tcPr>
                    <a:lnR w="19050" cap="flat" cmpd="sng" algn="ctr">
                      <a:solidFill>
                        <a:srgbClr val="FF0000"/>
                      </a:solidFill>
                      <a:prstDash val="solid"/>
                      <a:round/>
                      <a:headEnd type="none" w="med" len="med"/>
                      <a:tailEnd type="none" w="med" len="med"/>
                    </a:lnR>
                    <a:lnT w="19050" cap="flat" cmpd="sng" algn="ctr">
                      <a:solidFill>
                        <a:srgbClr val="FF0000"/>
                      </a:solidFill>
                      <a:prstDash val="solid"/>
                      <a:round/>
                      <a:headEnd type="none" w="med" len="med"/>
                      <a:tailEnd type="none" w="med" len="med"/>
                    </a:lnT>
                    <a:noFill/>
                  </a:tcPr>
                </a:tc>
                <a:tc>
                  <a:txBody>
                    <a:bodyPr/>
                    <a:lstStyle/>
                    <a:p>
                      <a:pPr algn="l"/>
                      <a:r>
                        <a:rPr lang="zh-CN" altLang="en-US" b="0" dirty="0">
                          <a:solidFill>
                            <a:schemeClr val="tx1"/>
                          </a:solidFill>
                          <a:latin typeface="Times New Roman" panose="02020603050405020304" pitchFamily="18" charset="0"/>
                          <a:ea typeface="微软雅黑 Light" panose="020B0502040204020203" pitchFamily="34" charset="-122"/>
                          <a:cs typeface="Times New Roman" panose="02020603050405020304" pitchFamily="18" charset="0"/>
                        </a:rPr>
                        <a:t>伺服电机</a:t>
                      </a:r>
                    </a:p>
                  </a:txBody>
                  <a:tcPr>
                    <a:lnL w="19050" cap="flat" cmpd="sng" algn="ctr">
                      <a:solidFill>
                        <a:srgbClr val="FF0000"/>
                      </a:solidFill>
                      <a:prstDash val="solid"/>
                      <a:round/>
                      <a:headEnd type="none" w="med" len="med"/>
                      <a:tailEnd type="none" w="med" len="med"/>
                    </a:lnL>
                    <a:lnT w="19050" cap="flat" cmpd="sng" algn="ctr">
                      <a:solidFill>
                        <a:srgbClr val="FF0000"/>
                      </a:solidFill>
                      <a:prstDash val="solid"/>
                      <a:round/>
                      <a:headEnd type="none" w="med" len="med"/>
                      <a:tailEnd type="none" w="med" len="med"/>
                    </a:lnT>
                    <a:noFill/>
                  </a:tcPr>
                </a:tc>
                <a:extLst>
                  <a:ext uri="{0D108BD9-81ED-4DB2-BD59-A6C34878D82A}">
                    <a16:rowId xmlns:a16="http://schemas.microsoft.com/office/drawing/2014/main" val="408649976"/>
                  </a:ext>
                </a:extLst>
              </a:tr>
            </a:tbl>
          </a:graphicData>
        </a:graphic>
      </p:graphicFrame>
      <p:sp>
        <p:nvSpPr>
          <p:cNvPr id="39" name="文本框 38">
            <a:extLst>
              <a:ext uri="{FF2B5EF4-FFF2-40B4-BE49-F238E27FC236}">
                <a16:creationId xmlns:a16="http://schemas.microsoft.com/office/drawing/2014/main" id="{3B63829F-8299-4337-B486-A2A8A3730F07}"/>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73116840"/>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29" name="文本框 28">
            <a:extLst>
              <a:ext uri="{FF2B5EF4-FFF2-40B4-BE49-F238E27FC236}">
                <a16:creationId xmlns:a16="http://schemas.microsoft.com/office/drawing/2014/main" id="{686E40B5-1F17-4E23-9C34-B7BE49499F40}"/>
              </a:ext>
            </a:extLst>
          </p:cNvPr>
          <p:cNvSpPr txBox="1"/>
          <p:nvPr/>
        </p:nvSpPr>
        <p:spPr>
          <a:xfrm>
            <a:off x="0" y="2237899"/>
            <a:ext cx="2218934" cy="369332"/>
          </a:xfrm>
          <a:prstGeom prst="rect">
            <a:avLst/>
          </a:prstGeom>
          <a:gradFill>
            <a:gsLst>
              <a:gs pos="0">
                <a:srgbClr val="9A0001"/>
              </a:gs>
              <a:gs pos="85000">
                <a:srgbClr val="FF0000"/>
              </a:gs>
            </a:gsLst>
            <a:lin ang="16200000" scaled="1"/>
          </a:gra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30" name="文本框 29">
            <a:extLst>
              <a:ext uri="{FF2B5EF4-FFF2-40B4-BE49-F238E27FC236}">
                <a16:creationId xmlns:a16="http://schemas.microsoft.com/office/drawing/2014/main" id="{18EAC187-AD02-4140-87F8-1375C696A7B2}"/>
              </a:ext>
            </a:extLst>
          </p:cNvPr>
          <p:cNvSpPr txBox="1"/>
          <p:nvPr/>
        </p:nvSpPr>
        <p:spPr>
          <a:xfrm>
            <a:off x="0" y="2951928"/>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32" name="文本框 31">
            <a:extLst>
              <a:ext uri="{FF2B5EF4-FFF2-40B4-BE49-F238E27FC236}">
                <a16:creationId xmlns:a16="http://schemas.microsoft.com/office/drawing/2014/main" id="{F5A5F0F0-D0D2-42CA-943C-F94394F6D7CD}"/>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33" name="文本框 32">
            <a:extLst>
              <a:ext uri="{FF2B5EF4-FFF2-40B4-BE49-F238E27FC236}">
                <a16:creationId xmlns:a16="http://schemas.microsoft.com/office/drawing/2014/main" id="{1BC73DAB-E430-401D-B267-BDAA02058621}"/>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sp>
        <p:nvSpPr>
          <p:cNvPr id="44" name="矩形 43">
            <a:extLst>
              <a:ext uri="{FF2B5EF4-FFF2-40B4-BE49-F238E27FC236}">
                <a16:creationId xmlns:a16="http://schemas.microsoft.com/office/drawing/2014/main" id="{83F60DE9-575F-4700-90E5-4F3C82D65135}"/>
              </a:ext>
            </a:extLst>
          </p:cNvPr>
          <p:cNvSpPr/>
          <p:nvPr/>
        </p:nvSpPr>
        <p:spPr>
          <a:xfrm>
            <a:off x="5104563" y="338660"/>
            <a:ext cx="7087437" cy="180000"/>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机械结构设计</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1</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pic>
        <p:nvPicPr>
          <p:cNvPr id="48" name="图片 2">
            <a:extLst>
              <a:ext uri="{FF2B5EF4-FFF2-40B4-BE49-F238E27FC236}">
                <a16:creationId xmlns:a16="http://schemas.microsoft.com/office/drawing/2014/main" id="{07686651-3A95-4563-AFEA-73B6FBBC53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l="18539" r="10307" b="2292"/>
          <a:stretch>
            <a:fillRect/>
          </a:stretch>
        </p:blipFill>
        <p:spPr bwMode="auto">
          <a:xfrm>
            <a:off x="3043240" y="3061189"/>
            <a:ext cx="1959256" cy="2863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9" name="对象 48">
            <a:extLst>
              <a:ext uri="{FF2B5EF4-FFF2-40B4-BE49-F238E27FC236}">
                <a16:creationId xmlns:a16="http://schemas.microsoft.com/office/drawing/2014/main" id="{6C8FCBF5-EBEA-4CBC-A91A-9B648CDA77F2}"/>
              </a:ext>
            </a:extLst>
          </p:cNvPr>
          <p:cNvGraphicFramePr>
            <a:graphicFrameLocks noChangeAspect="1"/>
          </p:cNvGraphicFramePr>
          <p:nvPr/>
        </p:nvGraphicFramePr>
        <p:xfrm>
          <a:off x="7756583" y="942933"/>
          <a:ext cx="4074740" cy="4936622"/>
        </p:xfrm>
        <a:graphic>
          <a:graphicData uri="http://schemas.openxmlformats.org/presentationml/2006/ole">
            <mc:AlternateContent xmlns:mc="http://schemas.openxmlformats.org/markup-compatibility/2006">
              <mc:Choice xmlns:v="urn:schemas-microsoft-com:vml" Requires="v">
                <p:oleObj spid="_x0000_s4114" name="Visio" r:id="rId6" imgW="3025175" imgH="3665141" progId="Visio.Drawing.15">
                  <p:embed/>
                </p:oleObj>
              </mc:Choice>
              <mc:Fallback>
                <p:oleObj name="Visio" r:id="rId6" imgW="3025175" imgH="3665141" progId="Visio.Drawing.15">
                  <p:embed/>
                  <p:pic>
                    <p:nvPicPr>
                      <p:cNvPr id="49" name="对象 48">
                        <a:extLst>
                          <a:ext uri="{FF2B5EF4-FFF2-40B4-BE49-F238E27FC236}">
                            <a16:creationId xmlns:a16="http://schemas.microsoft.com/office/drawing/2014/main" id="{6C8FCBF5-EBEA-4CBC-A91A-9B648CDA77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6583" y="942933"/>
                        <a:ext cx="4074740" cy="4936622"/>
                      </a:xfrm>
                      <a:prstGeom prst="rect">
                        <a:avLst/>
                      </a:prstGeom>
                      <a:noFill/>
                    </p:spPr>
                  </p:pic>
                </p:oleObj>
              </mc:Fallback>
            </mc:AlternateContent>
          </a:graphicData>
        </a:graphic>
      </p:graphicFrame>
      <p:pic>
        <p:nvPicPr>
          <p:cNvPr id="50" name="图片 12">
            <a:extLst>
              <a:ext uri="{FF2B5EF4-FFF2-40B4-BE49-F238E27FC236}">
                <a16:creationId xmlns:a16="http://schemas.microsoft.com/office/drawing/2014/main" id="{0B6694ED-DE8B-4BCE-A512-9738DE55BD9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l="6416" t="4704" r="3955" b="1176"/>
          <a:stretch>
            <a:fillRect/>
          </a:stretch>
        </p:blipFill>
        <p:spPr bwMode="auto">
          <a:xfrm>
            <a:off x="2775762" y="988096"/>
            <a:ext cx="2320494" cy="21177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图片 14">
            <a:extLst>
              <a:ext uri="{FF2B5EF4-FFF2-40B4-BE49-F238E27FC236}">
                <a16:creationId xmlns:a16="http://schemas.microsoft.com/office/drawing/2014/main" id="{89E1F1E2-6A24-40DB-BA4A-AAD2462D4E7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l="10370" r="14305" b="5177"/>
          <a:stretch>
            <a:fillRect/>
          </a:stretch>
        </p:blipFill>
        <p:spPr bwMode="auto">
          <a:xfrm>
            <a:off x="5096256" y="899443"/>
            <a:ext cx="2218935" cy="21617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图片 51">
            <a:extLst>
              <a:ext uri="{FF2B5EF4-FFF2-40B4-BE49-F238E27FC236}">
                <a16:creationId xmlns:a16="http://schemas.microsoft.com/office/drawing/2014/main" id="{5D9F7DF7-261F-4B99-8A4B-77F9A6F5700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322941" y="3089831"/>
            <a:ext cx="2218935" cy="2958581"/>
          </a:xfrm>
          <a:prstGeom prst="rect">
            <a:avLst/>
          </a:prstGeom>
        </p:spPr>
      </p:pic>
      <p:sp>
        <p:nvSpPr>
          <p:cNvPr id="53" name="文本框 52">
            <a:extLst>
              <a:ext uri="{FF2B5EF4-FFF2-40B4-BE49-F238E27FC236}">
                <a16:creationId xmlns:a16="http://schemas.microsoft.com/office/drawing/2014/main" id="{EAD12DA9-C2D5-4443-B0D9-539B5D8A7C32}"/>
              </a:ext>
            </a:extLst>
          </p:cNvPr>
          <p:cNvSpPr txBox="1"/>
          <p:nvPr/>
        </p:nvSpPr>
        <p:spPr>
          <a:xfrm>
            <a:off x="3450011" y="6091387"/>
            <a:ext cx="3292490"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1-8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上肢外骨骼整体装配效果图</a:t>
            </a:r>
          </a:p>
        </p:txBody>
      </p:sp>
      <p:sp>
        <p:nvSpPr>
          <p:cNvPr id="54" name="文本框 53">
            <a:extLst>
              <a:ext uri="{FF2B5EF4-FFF2-40B4-BE49-F238E27FC236}">
                <a16:creationId xmlns:a16="http://schemas.microsoft.com/office/drawing/2014/main" id="{1D4405D6-7460-4306-878A-7BDE48879D39}"/>
              </a:ext>
            </a:extLst>
          </p:cNvPr>
          <p:cNvSpPr txBox="1"/>
          <p:nvPr/>
        </p:nvSpPr>
        <p:spPr>
          <a:xfrm>
            <a:off x="8147708" y="6091387"/>
            <a:ext cx="3292490" cy="338554"/>
          </a:xfrm>
          <a:prstGeom prst="rect">
            <a:avLst/>
          </a:prstGeom>
          <a:noFill/>
        </p:spPr>
        <p:txBody>
          <a:bodyPr wrap="square" rtlCol="0">
            <a:spAutoFit/>
          </a:bodyPr>
          <a:lstStyle/>
          <a:p>
            <a:pPr algn="ctr">
              <a:defRPr/>
            </a:pP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图</a:t>
            </a:r>
            <a:r>
              <a:rPr lang="en-US" altLang="zh-CN"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1-9 </a:t>
            </a:r>
            <a:r>
              <a:rPr lang="zh-CN" altLang="en-US" sz="1600" dirty="0">
                <a:solidFill>
                  <a:prstClr val="black"/>
                </a:solidFill>
                <a:latin typeface="Times New Roman" panose="02020603050405020304" pitchFamily="18" charset="0"/>
                <a:ea typeface="微软雅黑" panose="020B0503020204020204" pitchFamily="34" charset="-122"/>
                <a:cs typeface="Times New Roman" panose="02020603050405020304" pitchFamily="18" charset="0"/>
              </a:rPr>
              <a:t>上肢外骨骼模块结构图</a:t>
            </a:r>
          </a:p>
        </p:txBody>
      </p:sp>
      <p:sp>
        <p:nvSpPr>
          <p:cNvPr id="55" name="文本框 54">
            <a:extLst>
              <a:ext uri="{FF2B5EF4-FFF2-40B4-BE49-F238E27FC236}">
                <a16:creationId xmlns:a16="http://schemas.microsoft.com/office/drawing/2014/main" id="{5F51AF1A-4C05-4C1D-AC34-7812718E986C}"/>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2950365963"/>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83F60DE9-575F-4700-90E5-4F3C82D65135}"/>
              </a:ext>
            </a:extLst>
          </p:cNvPr>
          <p:cNvSpPr/>
          <p:nvPr/>
        </p:nvSpPr>
        <p:spPr>
          <a:xfrm>
            <a:off x="5617029" y="340587"/>
            <a:ext cx="6574971" cy="178634"/>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运动学分析与仿真</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2</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grpSp>
        <p:nvGrpSpPr>
          <p:cNvPr id="14" name="组合 13">
            <a:extLst>
              <a:ext uri="{FF2B5EF4-FFF2-40B4-BE49-F238E27FC236}">
                <a16:creationId xmlns:a16="http://schemas.microsoft.com/office/drawing/2014/main" id="{8284087E-FC59-4AE1-B604-DD5767BF7E80}"/>
              </a:ext>
            </a:extLst>
          </p:cNvPr>
          <p:cNvGrpSpPr/>
          <p:nvPr/>
        </p:nvGrpSpPr>
        <p:grpSpPr>
          <a:xfrm>
            <a:off x="2406667" y="770665"/>
            <a:ext cx="5939593" cy="461665"/>
            <a:chOff x="2406667" y="770881"/>
            <a:chExt cx="5939593" cy="461665"/>
          </a:xfrm>
        </p:grpSpPr>
        <p:sp>
          <p:nvSpPr>
            <p:cNvPr id="15" name="Freeform 74">
              <a:extLst>
                <a:ext uri="{FF2B5EF4-FFF2-40B4-BE49-F238E27FC236}">
                  <a16:creationId xmlns:a16="http://schemas.microsoft.com/office/drawing/2014/main" id="{F5EB2ECF-82D8-4695-BA7A-223A66E9B5B5}"/>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9A000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文本框 4">
              <a:extLst>
                <a:ext uri="{FF2B5EF4-FFF2-40B4-BE49-F238E27FC236}">
                  <a16:creationId xmlns:a16="http://schemas.microsoft.com/office/drawing/2014/main" id="{78D8F478-6CFF-4CB1-B51D-F4C3C3704E40}"/>
                </a:ext>
              </a:extLst>
            </p:cNvPr>
            <p:cNvSpPr txBox="1">
              <a:spLocks noChangeArrowheads="1"/>
            </p:cNvSpPr>
            <p:nvPr/>
          </p:nvSpPr>
          <p:spPr bwMode="auto">
            <a:xfrm>
              <a:off x="2877809" y="770881"/>
              <a:ext cx="54684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机械臂运动学理论分析</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基于</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D-H</a:t>
              </a: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参数法</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endParaRPr>
            </a:p>
          </p:txBody>
        </p:sp>
      </p:grpSp>
      <p:sp>
        <p:nvSpPr>
          <p:cNvPr id="17" name="文本框 16">
            <a:extLst>
              <a:ext uri="{FF2B5EF4-FFF2-40B4-BE49-F238E27FC236}">
                <a16:creationId xmlns:a16="http://schemas.microsoft.com/office/drawing/2014/main" id="{1D5C7775-FFA7-4C60-B3AB-8401203754B4}"/>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18" name="文本框 17">
            <a:extLst>
              <a:ext uri="{FF2B5EF4-FFF2-40B4-BE49-F238E27FC236}">
                <a16:creationId xmlns:a16="http://schemas.microsoft.com/office/drawing/2014/main" id="{64CBF8F9-4941-414D-81DD-4C52214827AF}"/>
              </a:ext>
            </a:extLst>
          </p:cNvPr>
          <p:cNvSpPr txBox="1"/>
          <p:nvPr/>
        </p:nvSpPr>
        <p:spPr>
          <a:xfrm>
            <a:off x="0" y="2951928"/>
            <a:ext cx="2218934"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19" name="文本框 18">
            <a:extLst>
              <a:ext uri="{FF2B5EF4-FFF2-40B4-BE49-F238E27FC236}">
                <a16:creationId xmlns:a16="http://schemas.microsoft.com/office/drawing/2014/main" id="{43AF3939-4626-48FC-89FF-2469569C3BB3}"/>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20" name="文本框 19">
            <a:extLst>
              <a:ext uri="{FF2B5EF4-FFF2-40B4-BE49-F238E27FC236}">
                <a16:creationId xmlns:a16="http://schemas.microsoft.com/office/drawing/2014/main" id="{99098C41-BBEB-42B0-96AE-3069301CF4F8}"/>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graphicFrame>
        <p:nvGraphicFramePr>
          <p:cNvPr id="22" name="对象 21">
            <a:extLst>
              <a:ext uri="{FF2B5EF4-FFF2-40B4-BE49-F238E27FC236}">
                <a16:creationId xmlns:a16="http://schemas.microsoft.com/office/drawing/2014/main" id="{68EDED62-5E64-4EFD-BEF4-FC805288069B}"/>
              </a:ext>
            </a:extLst>
          </p:cNvPr>
          <p:cNvGraphicFramePr>
            <a:graphicFrameLocks noChangeAspect="1"/>
          </p:cNvGraphicFramePr>
          <p:nvPr/>
        </p:nvGraphicFramePr>
        <p:xfrm>
          <a:off x="2498653" y="1678422"/>
          <a:ext cx="2941638" cy="3352800"/>
        </p:xfrm>
        <a:graphic>
          <a:graphicData uri="http://schemas.openxmlformats.org/presentationml/2006/ole">
            <mc:AlternateContent xmlns:mc="http://schemas.openxmlformats.org/markup-compatibility/2006">
              <mc:Choice xmlns:v="urn:schemas-microsoft-com:vml" Requires="v">
                <p:oleObj spid="_x0000_s5186" name="Visio" r:id="rId5" imgW="3055797" imgH="3489944" progId="Visio.Drawing.15">
                  <p:embed/>
                </p:oleObj>
              </mc:Choice>
              <mc:Fallback>
                <p:oleObj name="Visio" r:id="rId5" imgW="3055797" imgH="3489944" progId="Visio.Drawing.15">
                  <p:embed/>
                  <p:pic>
                    <p:nvPicPr>
                      <p:cNvPr id="22" name="对象 21">
                        <a:extLst>
                          <a:ext uri="{FF2B5EF4-FFF2-40B4-BE49-F238E27FC236}">
                            <a16:creationId xmlns:a16="http://schemas.microsoft.com/office/drawing/2014/main" id="{68EDED62-5E64-4EFD-BEF4-FC805288069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98653" y="1678422"/>
                        <a:ext cx="2941638" cy="3352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表格 22">
            <a:extLst>
              <a:ext uri="{FF2B5EF4-FFF2-40B4-BE49-F238E27FC236}">
                <a16:creationId xmlns:a16="http://schemas.microsoft.com/office/drawing/2014/main" id="{4D737513-DD22-43F9-8E29-F8CD9E990BB2}"/>
              </a:ext>
            </a:extLst>
          </p:cNvPr>
          <p:cNvGraphicFramePr>
            <a:graphicFrameLocks noGrp="1"/>
          </p:cNvGraphicFramePr>
          <p:nvPr/>
        </p:nvGraphicFramePr>
        <p:xfrm>
          <a:off x="6096000" y="1751550"/>
          <a:ext cx="5468452" cy="2448000"/>
        </p:xfrm>
        <a:graphic>
          <a:graphicData uri="http://schemas.openxmlformats.org/drawingml/2006/table">
            <a:tbl>
              <a:tblPr firstRow="1" firstCol="1" bandRow="1">
                <a:tableStyleId>{5C22544A-7EE6-4342-B048-85BDC9FD1C3A}</a:tableStyleId>
              </a:tblPr>
              <a:tblGrid>
                <a:gridCol w="694437">
                  <a:extLst>
                    <a:ext uri="{9D8B030D-6E8A-4147-A177-3AD203B41FA5}">
                      <a16:colId xmlns:a16="http://schemas.microsoft.com/office/drawing/2014/main" val="3116472092"/>
                    </a:ext>
                  </a:extLst>
                </a:gridCol>
                <a:gridCol w="1118255">
                  <a:extLst>
                    <a:ext uri="{9D8B030D-6E8A-4147-A177-3AD203B41FA5}">
                      <a16:colId xmlns:a16="http://schemas.microsoft.com/office/drawing/2014/main" val="1742446660"/>
                    </a:ext>
                  </a:extLst>
                </a:gridCol>
                <a:gridCol w="686668">
                  <a:extLst>
                    <a:ext uri="{9D8B030D-6E8A-4147-A177-3AD203B41FA5}">
                      <a16:colId xmlns:a16="http://schemas.microsoft.com/office/drawing/2014/main" val="2365342680"/>
                    </a:ext>
                  </a:extLst>
                </a:gridCol>
                <a:gridCol w="735732">
                  <a:extLst>
                    <a:ext uri="{9D8B030D-6E8A-4147-A177-3AD203B41FA5}">
                      <a16:colId xmlns:a16="http://schemas.microsoft.com/office/drawing/2014/main" val="3483099098"/>
                    </a:ext>
                  </a:extLst>
                </a:gridCol>
                <a:gridCol w="721360">
                  <a:extLst>
                    <a:ext uri="{9D8B030D-6E8A-4147-A177-3AD203B41FA5}">
                      <a16:colId xmlns:a16="http://schemas.microsoft.com/office/drawing/2014/main" val="471125869"/>
                    </a:ext>
                  </a:extLst>
                </a:gridCol>
                <a:gridCol w="1512000">
                  <a:extLst>
                    <a:ext uri="{9D8B030D-6E8A-4147-A177-3AD203B41FA5}">
                      <a16:colId xmlns:a16="http://schemas.microsoft.com/office/drawing/2014/main" val="3319332745"/>
                    </a:ext>
                  </a:extLst>
                </a:gridCol>
              </a:tblGrid>
              <a:tr h="648000">
                <a:tc>
                  <a:txBody>
                    <a:bodyPr/>
                    <a:lstStyle/>
                    <a:p>
                      <a:pPr algn="ctr">
                        <a:lnSpc>
                          <a:spcPct val="100000"/>
                        </a:lnSpc>
                        <a:spcAft>
                          <a:spcPts val="0"/>
                        </a:spcAft>
                        <a:tabLst>
                          <a:tab pos="2700655" algn="r"/>
                          <a:tab pos="2867025" algn="ctr"/>
                          <a:tab pos="5734050" algn="r"/>
                        </a:tabLst>
                      </a:pPr>
                      <a:r>
                        <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杆件</a:t>
                      </a:r>
                      <a:r>
                        <a:rPr lang="en-US" sz="1600" b="0" i="1" kern="1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endParaRPr lang="zh-CN"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关节转角</a:t>
                      </a: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i="1" kern="100" baseline="-250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endParaRPr lang="zh-CN"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关节偏移</a:t>
                      </a: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a:t>
                      </a:r>
                      <a:r>
                        <a:rPr lang="en-US" sz="1600" b="0" i="1"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endParaRPr lang="zh-CN"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杆件长度</a:t>
                      </a: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a:t>
                      </a:r>
                      <a:r>
                        <a:rPr lang="en-US" sz="1600" b="0" i="1"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endParaRPr lang="zh-CN"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杆件扭角</a:t>
                      </a: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i="1" kern="100" baseline="-250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endParaRPr lang="zh-CN"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i="1" kern="100" baseline="-25000" dirty="0" err="1">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变化范围</a:t>
                      </a: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979655699"/>
                  </a:ext>
                </a:extLst>
              </a:tr>
              <a:tr h="360000">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a:t>
                      </a: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~210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5005231"/>
                  </a:ext>
                </a:extLst>
              </a:tr>
              <a:tr h="360000">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-120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3173504"/>
                  </a:ext>
                </a:extLst>
              </a:tr>
              <a:tr h="360000">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3</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
                      </a:r>
                      <a:r>
                        <a:rPr lang="en-US" sz="1600" b="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a:t>
                      </a: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-75</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393840041"/>
                  </a:ext>
                </a:extLst>
              </a:tr>
              <a:tr h="360000">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4</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-90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507860175"/>
                  </a:ext>
                </a:extLst>
              </a:tr>
              <a:tr h="360000">
                <a:tc>
                  <a:txBody>
                    <a:bodyPr/>
                    <a:lstStyle/>
                    <a:p>
                      <a:pPr algn="ctr">
                        <a:lnSpc>
                          <a:spcPct val="100000"/>
                        </a:lnSpc>
                        <a:spcAft>
                          <a:spcPts val="0"/>
                        </a:spcAft>
                        <a:tabLst>
                          <a:tab pos="2700655" algn="r"/>
                          <a:tab pos="2867025" algn="ctr"/>
                          <a:tab pos="5734050" algn="r"/>
                        </a:tabLst>
                      </a:pP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i="1"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
                      </a:r>
                      <a:r>
                        <a:rPr lang="en-US" sz="1600" b="0" kern="100" baseline="-250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b="0" kern="10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ct val="100000"/>
                        </a:lnSpc>
                        <a:spcAft>
                          <a:spcPts val="0"/>
                        </a:spcAft>
                        <a:tabLst>
                          <a:tab pos="2700655" algn="r"/>
                          <a:tab pos="2867025" algn="ctr"/>
                          <a:tab pos="5734050" algn="r"/>
                        </a:tabLst>
                      </a:pP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~50</a:t>
                      </a:r>
                      <a:r>
                        <a:rPr lang="en-US"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endParaRPr lang="zh-CN" sz="1600" b="0" kern="100" dirty="0">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6408294"/>
                  </a:ext>
                </a:extLst>
              </a:tr>
            </a:tbl>
          </a:graphicData>
        </a:graphic>
      </p:graphicFrame>
      <p:sp>
        <p:nvSpPr>
          <p:cNvPr id="24" name="文本框 23">
            <a:extLst>
              <a:ext uri="{FF2B5EF4-FFF2-40B4-BE49-F238E27FC236}">
                <a16:creationId xmlns:a16="http://schemas.microsoft.com/office/drawing/2014/main" id="{2A78139F-1697-4E05-9963-803FA2F93C3A}"/>
              </a:ext>
            </a:extLst>
          </p:cNvPr>
          <p:cNvSpPr txBox="1"/>
          <p:nvPr/>
        </p:nvSpPr>
        <p:spPr>
          <a:xfrm>
            <a:off x="7367594" y="1299108"/>
            <a:ext cx="2925264" cy="369332"/>
          </a:xfrm>
          <a:prstGeom prst="rect">
            <a:avLst/>
          </a:prstGeom>
          <a:noFill/>
        </p:spPr>
        <p:txBody>
          <a:bodyPr wrap="square" rtlCol="0">
            <a:spAutoFit/>
          </a:bodyPr>
          <a:lstStyle>
            <a:defPPr>
              <a:defRPr lang="zh-CN"/>
            </a:defPPr>
            <a:lvl1pPr algn="ctr">
              <a:defRPr sz="16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表</a:t>
            </a:r>
            <a:r>
              <a:rPr lang="en-US" altLang="zh-CN" dirty="0"/>
              <a:t>2-1 </a:t>
            </a:r>
            <a:r>
              <a:rPr lang="zh-CN" altLang="en-US" dirty="0"/>
              <a:t>机器人</a:t>
            </a:r>
            <a:r>
              <a:rPr lang="en-US" altLang="zh-CN" dirty="0"/>
              <a:t>D-H</a:t>
            </a:r>
            <a:r>
              <a:rPr lang="zh-CN" altLang="en-US" dirty="0"/>
              <a:t>参数表</a:t>
            </a:r>
          </a:p>
        </p:txBody>
      </p:sp>
      <p:sp>
        <p:nvSpPr>
          <p:cNvPr id="25" name="文本框 24">
            <a:extLst>
              <a:ext uri="{FF2B5EF4-FFF2-40B4-BE49-F238E27FC236}">
                <a16:creationId xmlns:a16="http://schemas.microsoft.com/office/drawing/2014/main" id="{2B09D61D-4AF4-400B-BCC3-AB53375E79EF}"/>
              </a:ext>
            </a:extLst>
          </p:cNvPr>
          <p:cNvSpPr txBox="1"/>
          <p:nvPr/>
        </p:nvSpPr>
        <p:spPr>
          <a:xfrm>
            <a:off x="2595802" y="1307274"/>
            <a:ext cx="2665371" cy="369332"/>
          </a:xfrm>
          <a:prstGeom prst="rect">
            <a:avLst/>
          </a:prstGeom>
          <a:noFill/>
        </p:spPr>
        <p:txBody>
          <a:bodyPr wrap="square" rtlCol="0">
            <a:spAutoFit/>
          </a:bodyPr>
          <a:lstStyle>
            <a:defPPr>
              <a:defRPr lang="zh-CN"/>
            </a:defPPr>
            <a:lvl1pPr algn="ctr">
              <a:defRPr sz="1600">
                <a:solidFill>
                  <a:prstClr val="black"/>
                </a:solidFill>
                <a:latin typeface="Times New Roman" panose="02020603050405020304" pitchFamily="18" charset="0"/>
                <a:ea typeface="微软雅黑" panose="020B0503020204020204" pitchFamily="34" charset="-122"/>
                <a:cs typeface="Times New Roman" panose="02020603050405020304" pitchFamily="18" charset="0"/>
              </a:defRPr>
            </a:lvl1pPr>
          </a:lstStyle>
          <a:p>
            <a:r>
              <a:rPr lang="zh-CN" altLang="en-US" dirty="0"/>
              <a:t>图</a:t>
            </a:r>
            <a:r>
              <a:rPr lang="en-US" altLang="zh-CN" dirty="0"/>
              <a:t>2-1 </a:t>
            </a:r>
            <a:r>
              <a:rPr lang="zh-CN" altLang="en-US" dirty="0"/>
              <a:t>机器人</a:t>
            </a:r>
            <a:r>
              <a:rPr lang="en-US" altLang="zh-CN" dirty="0"/>
              <a:t>D-H</a:t>
            </a:r>
            <a:r>
              <a:rPr lang="zh-CN" altLang="en-US" dirty="0"/>
              <a:t>坐标系</a:t>
            </a:r>
          </a:p>
        </p:txBody>
      </p:sp>
      <p:graphicFrame>
        <p:nvGraphicFramePr>
          <p:cNvPr id="5" name="对象 4">
            <a:extLst>
              <a:ext uri="{FF2B5EF4-FFF2-40B4-BE49-F238E27FC236}">
                <a16:creationId xmlns:a16="http://schemas.microsoft.com/office/drawing/2014/main" id="{80723F4C-F2E1-499F-8E6A-4ECEBE14095B}"/>
              </a:ext>
            </a:extLst>
          </p:cNvPr>
          <p:cNvGraphicFramePr>
            <a:graphicFrameLocks noChangeAspect="1"/>
          </p:cNvGraphicFramePr>
          <p:nvPr/>
        </p:nvGraphicFramePr>
        <p:xfrm>
          <a:off x="2463512" y="5031222"/>
          <a:ext cx="4440237" cy="317500"/>
        </p:xfrm>
        <a:graphic>
          <a:graphicData uri="http://schemas.openxmlformats.org/presentationml/2006/ole">
            <mc:AlternateContent xmlns:mc="http://schemas.openxmlformats.org/markup-compatibility/2006">
              <mc:Choice xmlns:v="urn:schemas-microsoft-com:vml" Requires="v">
                <p:oleObj spid="_x0000_s5187" name="Equation" r:id="rId7" imgW="4440931" imgH="317171" progId="Equation.DSMT4">
                  <p:embed/>
                </p:oleObj>
              </mc:Choice>
              <mc:Fallback>
                <p:oleObj name="Equation" r:id="rId7" imgW="4440931" imgH="317171" progId="Equation.DSMT4">
                  <p:embed/>
                  <p:pic>
                    <p:nvPicPr>
                      <p:cNvPr id="5" name="对象 4">
                        <a:extLst>
                          <a:ext uri="{FF2B5EF4-FFF2-40B4-BE49-F238E27FC236}">
                            <a16:creationId xmlns:a16="http://schemas.microsoft.com/office/drawing/2014/main" id="{80723F4C-F2E1-499F-8E6A-4ECEBE14095B}"/>
                          </a:ext>
                        </a:extLst>
                      </p:cNvPr>
                      <p:cNvPicPr/>
                      <p:nvPr/>
                    </p:nvPicPr>
                    <p:blipFill>
                      <a:blip r:embed="rId8"/>
                      <a:stretch>
                        <a:fillRect/>
                      </a:stretch>
                    </p:blipFill>
                    <p:spPr>
                      <a:xfrm>
                        <a:off x="2463512" y="5031222"/>
                        <a:ext cx="4440237" cy="317500"/>
                      </a:xfrm>
                      <a:prstGeom prst="rect">
                        <a:avLst/>
                      </a:prstGeom>
                    </p:spPr>
                  </p:pic>
                </p:oleObj>
              </mc:Fallback>
            </mc:AlternateContent>
          </a:graphicData>
        </a:graphic>
      </p:graphicFrame>
      <p:graphicFrame>
        <p:nvGraphicFramePr>
          <p:cNvPr id="26" name="对象 25">
            <a:extLst>
              <a:ext uri="{FF2B5EF4-FFF2-40B4-BE49-F238E27FC236}">
                <a16:creationId xmlns:a16="http://schemas.microsoft.com/office/drawing/2014/main" id="{401625E2-978F-4A63-85C5-12FFBD820EFD}"/>
              </a:ext>
            </a:extLst>
          </p:cNvPr>
          <p:cNvGraphicFramePr>
            <a:graphicFrameLocks noChangeAspect="1"/>
          </p:cNvGraphicFramePr>
          <p:nvPr/>
        </p:nvGraphicFramePr>
        <p:xfrm>
          <a:off x="7148326" y="4447364"/>
          <a:ext cx="3844925" cy="2290763"/>
        </p:xfrm>
        <a:graphic>
          <a:graphicData uri="http://schemas.openxmlformats.org/presentationml/2006/ole">
            <mc:AlternateContent xmlns:mc="http://schemas.openxmlformats.org/markup-compatibility/2006">
              <mc:Choice xmlns:v="urn:schemas-microsoft-com:vml" Requires="v">
                <p:oleObj spid="_x0000_s5188" name="Equation" r:id="rId9" imgW="3835080" imgH="2197080" progId="Equation.DSMT4">
                  <p:embed/>
                </p:oleObj>
              </mc:Choice>
              <mc:Fallback>
                <p:oleObj name="Equation" r:id="rId9" imgW="3835080" imgH="2197080" progId="Equation.DSMT4">
                  <p:embed/>
                  <p:pic>
                    <p:nvPicPr>
                      <p:cNvPr id="26" name="对象 25">
                        <a:extLst>
                          <a:ext uri="{FF2B5EF4-FFF2-40B4-BE49-F238E27FC236}">
                            <a16:creationId xmlns:a16="http://schemas.microsoft.com/office/drawing/2014/main" id="{401625E2-978F-4A63-85C5-12FFBD820EFD}"/>
                          </a:ext>
                        </a:extLst>
                      </p:cNvPr>
                      <p:cNvPicPr>
                        <a:picLocks noChangeAspect="1" noChangeArrowheads="1"/>
                      </p:cNvPicPr>
                      <p:nvPr/>
                    </p:nvPicPr>
                    <p:blipFill>
                      <a:blip r:embed="rId10"/>
                      <a:srcRect/>
                      <a:stretch>
                        <a:fillRect/>
                      </a:stretch>
                    </p:blipFill>
                    <p:spPr bwMode="auto">
                      <a:xfrm>
                        <a:off x="7148326" y="4447364"/>
                        <a:ext cx="3844925" cy="22907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7" name="对象 26">
            <a:extLst>
              <a:ext uri="{FF2B5EF4-FFF2-40B4-BE49-F238E27FC236}">
                <a16:creationId xmlns:a16="http://schemas.microsoft.com/office/drawing/2014/main" id="{7D019EB9-EAA5-403B-9FC7-38F3339F54D2}"/>
              </a:ext>
            </a:extLst>
          </p:cNvPr>
          <p:cNvGraphicFramePr>
            <a:graphicFrameLocks noChangeAspect="1"/>
          </p:cNvGraphicFramePr>
          <p:nvPr/>
        </p:nvGraphicFramePr>
        <p:xfrm>
          <a:off x="4865109" y="5604892"/>
          <a:ext cx="1860550" cy="1125538"/>
        </p:xfrm>
        <a:graphic>
          <a:graphicData uri="http://schemas.openxmlformats.org/presentationml/2006/ole">
            <mc:AlternateContent xmlns:mc="http://schemas.openxmlformats.org/markup-compatibility/2006">
              <mc:Choice xmlns:v="urn:schemas-microsoft-com:vml" Requires="v">
                <p:oleObj spid="_x0000_s5189" name="Equation" r:id="rId11" imgW="1854000" imgH="1079280" progId="Equation.DSMT4">
                  <p:embed/>
                </p:oleObj>
              </mc:Choice>
              <mc:Fallback>
                <p:oleObj name="Equation" r:id="rId11" imgW="1854000" imgH="1079280" progId="Equation.DSMT4">
                  <p:embed/>
                  <p:pic>
                    <p:nvPicPr>
                      <p:cNvPr id="27" name="对象 26">
                        <a:extLst>
                          <a:ext uri="{FF2B5EF4-FFF2-40B4-BE49-F238E27FC236}">
                            <a16:creationId xmlns:a16="http://schemas.microsoft.com/office/drawing/2014/main" id="{7D019EB9-EAA5-403B-9FC7-38F3339F54D2}"/>
                          </a:ext>
                        </a:extLst>
                      </p:cNvPr>
                      <p:cNvPicPr>
                        <a:picLocks noChangeAspect="1" noChangeArrowheads="1"/>
                      </p:cNvPicPr>
                      <p:nvPr/>
                    </p:nvPicPr>
                    <p:blipFill>
                      <a:blip r:embed="rId12"/>
                      <a:srcRect/>
                      <a:stretch>
                        <a:fillRect/>
                      </a:stretch>
                    </p:blipFill>
                    <p:spPr bwMode="auto">
                      <a:xfrm>
                        <a:off x="4865109" y="5604892"/>
                        <a:ext cx="1860550" cy="11255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文本框 27">
            <a:extLst>
              <a:ext uri="{FF2B5EF4-FFF2-40B4-BE49-F238E27FC236}">
                <a16:creationId xmlns:a16="http://schemas.microsoft.com/office/drawing/2014/main" id="{6A382A0E-717D-4C9D-B7E4-6CBC7C9E2A7D}"/>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4036264016"/>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83F60DE9-575F-4700-90E5-4F3C82D65135}"/>
              </a:ext>
            </a:extLst>
          </p:cNvPr>
          <p:cNvSpPr/>
          <p:nvPr/>
        </p:nvSpPr>
        <p:spPr>
          <a:xfrm>
            <a:off x="5617029" y="340587"/>
            <a:ext cx="6574971" cy="178634"/>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运动学分析与仿真</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2</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grpSp>
        <p:nvGrpSpPr>
          <p:cNvPr id="14" name="组合 13">
            <a:extLst>
              <a:ext uri="{FF2B5EF4-FFF2-40B4-BE49-F238E27FC236}">
                <a16:creationId xmlns:a16="http://schemas.microsoft.com/office/drawing/2014/main" id="{8284087E-FC59-4AE1-B604-DD5767BF7E80}"/>
              </a:ext>
            </a:extLst>
          </p:cNvPr>
          <p:cNvGrpSpPr/>
          <p:nvPr/>
        </p:nvGrpSpPr>
        <p:grpSpPr>
          <a:xfrm>
            <a:off x="2406667" y="770665"/>
            <a:ext cx="5939593" cy="461665"/>
            <a:chOff x="2406667" y="770881"/>
            <a:chExt cx="5939593" cy="461665"/>
          </a:xfrm>
        </p:grpSpPr>
        <p:sp>
          <p:nvSpPr>
            <p:cNvPr id="15" name="Freeform 74">
              <a:extLst>
                <a:ext uri="{FF2B5EF4-FFF2-40B4-BE49-F238E27FC236}">
                  <a16:creationId xmlns:a16="http://schemas.microsoft.com/office/drawing/2014/main" id="{F5EB2ECF-82D8-4695-BA7A-223A66E9B5B5}"/>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9A000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文本框 4">
              <a:extLst>
                <a:ext uri="{FF2B5EF4-FFF2-40B4-BE49-F238E27FC236}">
                  <a16:creationId xmlns:a16="http://schemas.microsoft.com/office/drawing/2014/main" id="{78D8F478-6CFF-4CB1-B51D-F4C3C3704E40}"/>
                </a:ext>
              </a:extLst>
            </p:cNvPr>
            <p:cNvSpPr txBox="1">
              <a:spLocks noChangeArrowheads="1"/>
            </p:cNvSpPr>
            <p:nvPr/>
          </p:nvSpPr>
          <p:spPr bwMode="auto">
            <a:xfrm>
              <a:off x="2877809" y="770881"/>
              <a:ext cx="54684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机械臂运动学理论分析</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基于</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D-H</a:t>
              </a: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参数法</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endParaRPr>
            </a:p>
          </p:txBody>
        </p:sp>
      </p:grpSp>
      <p:sp>
        <p:nvSpPr>
          <p:cNvPr id="17" name="文本框 16">
            <a:extLst>
              <a:ext uri="{FF2B5EF4-FFF2-40B4-BE49-F238E27FC236}">
                <a16:creationId xmlns:a16="http://schemas.microsoft.com/office/drawing/2014/main" id="{1D5C7775-FFA7-4C60-B3AB-8401203754B4}"/>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18" name="文本框 17">
            <a:extLst>
              <a:ext uri="{FF2B5EF4-FFF2-40B4-BE49-F238E27FC236}">
                <a16:creationId xmlns:a16="http://schemas.microsoft.com/office/drawing/2014/main" id="{64CBF8F9-4941-414D-81DD-4C52214827AF}"/>
              </a:ext>
            </a:extLst>
          </p:cNvPr>
          <p:cNvSpPr txBox="1"/>
          <p:nvPr/>
        </p:nvSpPr>
        <p:spPr>
          <a:xfrm>
            <a:off x="0" y="2951928"/>
            <a:ext cx="2218934"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19" name="文本框 18">
            <a:extLst>
              <a:ext uri="{FF2B5EF4-FFF2-40B4-BE49-F238E27FC236}">
                <a16:creationId xmlns:a16="http://schemas.microsoft.com/office/drawing/2014/main" id="{43AF3939-4626-48FC-89FF-2469569C3BB3}"/>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20" name="文本框 19">
            <a:extLst>
              <a:ext uri="{FF2B5EF4-FFF2-40B4-BE49-F238E27FC236}">
                <a16:creationId xmlns:a16="http://schemas.microsoft.com/office/drawing/2014/main" id="{99098C41-BBEB-42B0-96AE-3069301CF4F8}"/>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graphicFrame>
        <p:nvGraphicFramePr>
          <p:cNvPr id="3" name="对象 2">
            <a:extLst>
              <a:ext uri="{FF2B5EF4-FFF2-40B4-BE49-F238E27FC236}">
                <a16:creationId xmlns:a16="http://schemas.microsoft.com/office/drawing/2014/main" id="{A85970B8-FB78-4C95-ACB4-528727ED3F71}"/>
              </a:ext>
            </a:extLst>
          </p:cNvPr>
          <p:cNvGraphicFramePr>
            <a:graphicFrameLocks noChangeAspect="1"/>
          </p:cNvGraphicFramePr>
          <p:nvPr/>
        </p:nvGraphicFramePr>
        <p:xfrm>
          <a:off x="2637973" y="1449300"/>
          <a:ext cx="3544887" cy="1271587"/>
        </p:xfrm>
        <a:graphic>
          <a:graphicData uri="http://schemas.openxmlformats.org/presentationml/2006/ole">
            <mc:AlternateContent xmlns:mc="http://schemas.openxmlformats.org/markup-compatibility/2006">
              <mc:Choice xmlns:v="urn:schemas-microsoft-com:vml" Requires="v">
                <p:oleObj spid="_x0000_s6194" name="Equation" r:id="rId5" imgW="3544824" imgH="1271206" progId="Equation.DSMT4">
                  <p:embed/>
                </p:oleObj>
              </mc:Choice>
              <mc:Fallback>
                <p:oleObj name="Equation" r:id="rId5" imgW="3544824" imgH="1271206" progId="Equation.DSMT4">
                  <p:embed/>
                  <p:pic>
                    <p:nvPicPr>
                      <p:cNvPr id="3" name="对象 2">
                        <a:extLst>
                          <a:ext uri="{FF2B5EF4-FFF2-40B4-BE49-F238E27FC236}">
                            <a16:creationId xmlns:a16="http://schemas.microsoft.com/office/drawing/2014/main" id="{A85970B8-FB78-4C95-ACB4-528727ED3F71}"/>
                          </a:ext>
                        </a:extLst>
                      </p:cNvPr>
                      <p:cNvPicPr/>
                      <p:nvPr/>
                    </p:nvPicPr>
                    <p:blipFill>
                      <a:blip r:embed="rId6"/>
                      <a:stretch>
                        <a:fillRect/>
                      </a:stretch>
                    </p:blipFill>
                    <p:spPr>
                      <a:xfrm>
                        <a:off x="2637973" y="1449300"/>
                        <a:ext cx="3544887" cy="1271587"/>
                      </a:xfrm>
                      <a:prstGeom prst="rect">
                        <a:avLst/>
                      </a:prstGeom>
                    </p:spPr>
                  </p:pic>
                </p:oleObj>
              </mc:Fallback>
            </mc:AlternateContent>
          </a:graphicData>
        </a:graphic>
      </p:graphicFrame>
      <p:graphicFrame>
        <p:nvGraphicFramePr>
          <p:cNvPr id="4" name="对象 3">
            <a:extLst>
              <a:ext uri="{FF2B5EF4-FFF2-40B4-BE49-F238E27FC236}">
                <a16:creationId xmlns:a16="http://schemas.microsoft.com/office/drawing/2014/main" id="{C050BA7C-8EA0-411F-B84B-2F68FDEFFC34}"/>
              </a:ext>
            </a:extLst>
          </p:cNvPr>
          <p:cNvGraphicFramePr>
            <a:graphicFrameLocks noChangeAspect="1"/>
          </p:cNvGraphicFramePr>
          <p:nvPr/>
        </p:nvGraphicFramePr>
        <p:xfrm>
          <a:off x="2637973" y="2720887"/>
          <a:ext cx="5057775" cy="3911600"/>
        </p:xfrm>
        <a:graphic>
          <a:graphicData uri="http://schemas.openxmlformats.org/presentationml/2006/ole">
            <mc:AlternateContent xmlns:mc="http://schemas.openxmlformats.org/markup-compatibility/2006">
              <mc:Choice xmlns:v="urn:schemas-microsoft-com:vml" Requires="v">
                <p:oleObj spid="_x0000_s6195" name="Equation" r:id="rId7" imgW="5058377" imgH="3912261" progId="Equation.DSMT4">
                  <p:embed/>
                </p:oleObj>
              </mc:Choice>
              <mc:Fallback>
                <p:oleObj name="Equation" r:id="rId7" imgW="5058377" imgH="3912261" progId="Equation.DSMT4">
                  <p:embed/>
                  <p:pic>
                    <p:nvPicPr>
                      <p:cNvPr id="4" name="对象 3">
                        <a:extLst>
                          <a:ext uri="{FF2B5EF4-FFF2-40B4-BE49-F238E27FC236}">
                            <a16:creationId xmlns:a16="http://schemas.microsoft.com/office/drawing/2014/main" id="{C050BA7C-8EA0-411F-B84B-2F68FDEFFC34}"/>
                          </a:ext>
                        </a:extLst>
                      </p:cNvPr>
                      <p:cNvPicPr/>
                      <p:nvPr/>
                    </p:nvPicPr>
                    <p:blipFill>
                      <a:blip r:embed="rId8"/>
                      <a:stretch>
                        <a:fillRect/>
                      </a:stretch>
                    </p:blipFill>
                    <p:spPr>
                      <a:xfrm>
                        <a:off x="2637973" y="2720887"/>
                        <a:ext cx="5057775" cy="3911600"/>
                      </a:xfrm>
                      <a:prstGeom prst="rect">
                        <a:avLst/>
                      </a:prstGeom>
                    </p:spPr>
                  </p:pic>
                </p:oleObj>
              </mc:Fallback>
            </mc:AlternateContent>
          </a:graphicData>
        </a:graphic>
      </p:graphicFrame>
      <p:sp>
        <p:nvSpPr>
          <p:cNvPr id="28" name="矩形 27">
            <a:extLst>
              <a:ext uri="{FF2B5EF4-FFF2-40B4-BE49-F238E27FC236}">
                <a16:creationId xmlns:a16="http://schemas.microsoft.com/office/drawing/2014/main" id="{00157C8F-9812-4F06-9425-27438DF3AE51}"/>
              </a:ext>
            </a:extLst>
          </p:cNvPr>
          <p:cNvSpPr/>
          <p:nvPr/>
        </p:nvSpPr>
        <p:spPr>
          <a:xfrm>
            <a:off x="7532870" y="4724683"/>
            <a:ext cx="3900427"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关节转角向量</a:t>
            </a:r>
            <a:r>
              <a:rPr kumimoji="0" lang="en-US" altLang="zh-CN" sz="1800" b="1" i="1"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1"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 [90</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,-90</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,180</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,0</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sym typeface="Symbol" panose="05050102010706020507" pitchFamily="18" charset="2"/>
              </a:rPr>
              <a:t></a:t>
            </a:r>
            <a:r>
              <a:rPr kumimoji="0" lang="en-US" altLang="zh-CN" sz="1800" b="0"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mn-cs"/>
              </a:rPr>
              <a:t>]</a:t>
            </a:r>
            <a:endParaRPr kumimoji="0" lang="zh-CN" altLang="en-US" sz="18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graphicFrame>
        <p:nvGraphicFramePr>
          <p:cNvPr id="29" name="对象 28">
            <a:extLst>
              <a:ext uri="{FF2B5EF4-FFF2-40B4-BE49-F238E27FC236}">
                <a16:creationId xmlns:a16="http://schemas.microsoft.com/office/drawing/2014/main" id="{D6B8E270-C5F0-4B7F-A372-7A630F10B486}"/>
              </a:ext>
            </a:extLst>
          </p:cNvPr>
          <p:cNvGraphicFramePr>
            <a:graphicFrameLocks noChangeAspect="1"/>
          </p:cNvGraphicFramePr>
          <p:nvPr/>
        </p:nvGraphicFramePr>
        <p:xfrm>
          <a:off x="8512328" y="5345503"/>
          <a:ext cx="1941512" cy="1270000"/>
        </p:xfrm>
        <a:graphic>
          <a:graphicData uri="http://schemas.openxmlformats.org/presentationml/2006/ole">
            <mc:AlternateContent xmlns:mc="http://schemas.openxmlformats.org/markup-compatibility/2006">
              <mc:Choice xmlns:v="urn:schemas-microsoft-com:vml" Requires="v">
                <p:oleObj spid="_x0000_s6196" name="Equation" r:id="rId9" imgW="1930320" imgH="1218960" progId="Equation.DSMT4">
                  <p:embed/>
                </p:oleObj>
              </mc:Choice>
              <mc:Fallback>
                <p:oleObj name="Equation" r:id="rId9" imgW="1930320" imgH="1218960" progId="Equation.DSMT4">
                  <p:embed/>
                  <p:pic>
                    <p:nvPicPr>
                      <p:cNvPr id="29" name="对象 28">
                        <a:extLst>
                          <a:ext uri="{FF2B5EF4-FFF2-40B4-BE49-F238E27FC236}">
                            <a16:creationId xmlns:a16="http://schemas.microsoft.com/office/drawing/2014/main" id="{D6B8E270-C5F0-4B7F-A372-7A630F10B486}"/>
                          </a:ext>
                        </a:extLst>
                      </p:cNvPr>
                      <p:cNvPicPr>
                        <a:picLocks noChangeAspect="1" noChangeArrowheads="1"/>
                      </p:cNvPicPr>
                      <p:nvPr/>
                    </p:nvPicPr>
                    <p:blipFill>
                      <a:blip r:embed="rId10"/>
                      <a:srcRect/>
                      <a:stretch>
                        <a:fillRect/>
                      </a:stretch>
                    </p:blipFill>
                    <p:spPr bwMode="auto">
                      <a:xfrm>
                        <a:off x="8512328" y="5345503"/>
                        <a:ext cx="1941512" cy="1270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文本框 21">
            <a:extLst>
              <a:ext uri="{FF2B5EF4-FFF2-40B4-BE49-F238E27FC236}">
                <a16:creationId xmlns:a16="http://schemas.microsoft.com/office/drawing/2014/main" id="{FAFE077F-97A5-4D6E-9FC3-CF831FC3EE42}"/>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2197637342"/>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5EA5D12-79DA-41CA-B2CD-724E50025985}"/>
              </a:ext>
            </a:extLst>
          </p:cNvPr>
          <p:cNvSpPr/>
          <p:nvPr/>
        </p:nvSpPr>
        <p:spPr>
          <a:xfrm>
            <a:off x="-1" y="0"/>
            <a:ext cx="2218935" cy="6858000"/>
          </a:xfrm>
          <a:prstGeom prst="rect">
            <a:avLst/>
          </a:prstGeom>
          <a:solidFill>
            <a:srgbClr val="8B00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8B0012"/>
              </a:solidFill>
              <a:effectLst/>
              <a:uLnTx/>
              <a:uFillTx/>
              <a:latin typeface="等线" panose="020F0502020204030204"/>
              <a:ea typeface="等线" panose="02010600030101010101" pitchFamily="2" charset="-122"/>
              <a:cs typeface="+mn-cs"/>
            </a:endParaRPr>
          </a:p>
        </p:txBody>
      </p:sp>
      <p:sp>
        <p:nvSpPr>
          <p:cNvPr id="44" name="矩形 43">
            <a:extLst>
              <a:ext uri="{FF2B5EF4-FFF2-40B4-BE49-F238E27FC236}">
                <a16:creationId xmlns:a16="http://schemas.microsoft.com/office/drawing/2014/main" id="{83F60DE9-575F-4700-90E5-4F3C82D65135}"/>
              </a:ext>
            </a:extLst>
          </p:cNvPr>
          <p:cNvSpPr/>
          <p:nvPr/>
        </p:nvSpPr>
        <p:spPr>
          <a:xfrm>
            <a:off x="5617029" y="340587"/>
            <a:ext cx="6574971" cy="178634"/>
          </a:xfrm>
          <a:prstGeom prst="rect">
            <a:avLst/>
          </a:prstGeom>
          <a:solidFill>
            <a:srgbClr val="8B001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grpSp>
        <p:nvGrpSpPr>
          <p:cNvPr id="45" name="组合 44">
            <a:extLst>
              <a:ext uri="{FF2B5EF4-FFF2-40B4-BE49-F238E27FC236}">
                <a16:creationId xmlns:a16="http://schemas.microsoft.com/office/drawing/2014/main" id="{5C675BC2-78EE-4183-B179-F101782CB047}"/>
              </a:ext>
            </a:extLst>
          </p:cNvPr>
          <p:cNvGrpSpPr>
            <a:grpSpLocks/>
          </p:cNvGrpSpPr>
          <p:nvPr/>
        </p:nvGrpSpPr>
        <p:grpSpPr bwMode="auto">
          <a:xfrm>
            <a:off x="2136703" y="107264"/>
            <a:ext cx="3752163" cy="585788"/>
            <a:chOff x="551545" y="82976"/>
            <a:chExt cx="3750768" cy="584775"/>
          </a:xfrm>
        </p:grpSpPr>
        <p:sp>
          <p:nvSpPr>
            <p:cNvPr id="46" name="文本框 4">
              <a:extLst>
                <a:ext uri="{FF2B5EF4-FFF2-40B4-BE49-F238E27FC236}">
                  <a16:creationId xmlns:a16="http://schemas.microsoft.com/office/drawing/2014/main" id="{C3FF9E1F-F5BE-42E2-B4E1-CC90C1B5D253}"/>
                </a:ext>
              </a:extLst>
            </p:cNvPr>
            <p:cNvSpPr txBox="1">
              <a:spLocks noChangeArrowheads="1"/>
            </p:cNvSpPr>
            <p:nvPr/>
          </p:nvSpPr>
          <p:spPr bwMode="auto">
            <a:xfrm>
              <a:off x="1010473" y="125158"/>
              <a:ext cx="32918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200" cap="none" spc="0" normalizeH="0" baseline="0" noProof="0" dirty="0">
                  <a:ln>
                    <a:noFill/>
                  </a:ln>
                  <a:solidFill>
                    <a:srgbClr val="8B0012"/>
                  </a:solidFill>
                  <a:effectLst/>
                  <a:uLnTx/>
                  <a:uFillTx/>
                  <a:latin typeface="微软雅黑" pitchFamily="34" charset="-122"/>
                  <a:ea typeface="微软雅黑" pitchFamily="34" charset="-122"/>
                  <a:cs typeface="+mn-cs"/>
                </a:rPr>
                <a:t>运动学分析与仿真</a:t>
              </a:r>
            </a:p>
          </p:txBody>
        </p:sp>
        <p:sp>
          <p:nvSpPr>
            <p:cNvPr id="47" name="文本框 46">
              <a:extLst>
                <a:ext uri="{FF2B5EF4-FFF2-40B4-BE49-F238E27FC236}">
                  <a16:creationId xmlns:a16="http://schemas.microsoft.com/office/drawing/2014/main" id="{F1AC5886-A5BA-47E7-8FFE-A69ADA71B605}"/>
                </a:ext>
              </a:extLst>
            </p:cNvPr>
            <p:cNvSpPr txBox="1"/>
            <p:nvPr/>
          </p:nvSpPr>
          <p:spPr>
            <a:xfrm>
              <a:off x="551545" y="82976"/>
              <a:ext cx="723631" cy="584775"/>
            </a:xfrm>
            <a:prstGeom prst="rect">
              <a:avLst/>
            </a:prstGeom>
            <a:noFill/>
          </p:spPr>
          <p:txBody>
            <a:bodyP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rPr>
                <a:t>2</a:t>
              </a:r>
              <a:endParaRPr kumimoji="0" lang="zh-CN" altLang="en-US" sz="3200" b="0" i="0" u="none" strike="noStrike" kern="1200" cap="none" spc="0" normalizeH="0" baseline="0" noProof="0" dirty="0">
                <a:ln>
                  <a:noFill/>
                </a:ln>
                <a:solidFill>
                  <a:srgbClr val="E7E6E6">
                    <a:lumMod val="25000"/>
                  </a:srgbClr>
                </a:solidFill>
                <a:effectLst/>
                <a:uLnTx/>
                <a:uFillTx/>
                <a:latin typeface="Impact" panose="020B0806030902050204" pitchFamily="34" charset="0"/>
                <a:ea typeface="等线" panose="02010600030101010101" pitchFamily="2" charset="-122"/>
                <a:cs typeface="+mn-cs"/>
              </a:endParaRPr>
            </a:p>
          </p:txBody>
        </p:sp>
      </p:grpSp>
      <p:sp>
        <p:nvSpPr>
          <p:cNvPr id="12" name="灯片编号占位符 11">
            <a:extLst>
              <a:ext uri="{FF2B5EF4-FFF2-40B4-BE49-F238E27FC236}">
                <a16:creationId xmlns:a16="http://schemas.microsoft.com/office/drawing/2014/main" id="{F0E1EEB6-1296-4CA6-ABD8-083217F8499B}"/>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3658C5C-115F-4BFC-9E62-0FE854F353FA}" type="slidenum">
              <a:rPr kumimoji="0" lang="zh-CN" altLang="en-US" sz="1800" b="0" i="0" u="none" strike="noStrike" kern="1200" cap="none" spc="0" normalizeH="0" baseline="0" noProof="0" smtClean="0">
                <a:ln>
                  <a:noFill/>
                </a:ln>
                <a:solidFill>
                  <a:prstClr val="black">
                    <a:tint val="75000"/>
                  </a:prstClr>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800" b="0" i="0" u="none" strike="noStrike" kern="1200" cap="none" spc="0" normalizeH="0" baseline="0" noProof="0" dirty="0">
              <a:ln>
                <a:noFill/>
              </a:ln>
              <a:solidFill>
                <a:prstClr val="black">
                  <a:tint val="75000"/>
                </a:prstClr>
              </a:solidFill>
              <a:effectLst/>
              <a:uLnTx/>
              <a:uFillTx/>
              <a:latin typeface="等线" panose="020F0502020204030204"/>
              <a:ea typeface="等线" panose="02010600030101010101" pitchFamily="2" charset="-122"/>
              <a:cs typeface="+mn-cs"/>
            </a:endParaRPr>
          </a:p>
        </p:txBody>
      </p:sp>
      <p:pic>
        <p:nvPicPr>
          <p:cNvPr id="35" name="图片 34">
            <a:extLst>
              <a:ext uri="{FF2B5EF4-FFF2-40B4-BE49-F238E27FC236}">
                <a16:creationId xmlns:a16="http://schemas.microsoft.com/office/drawing/2014/main" id="{575B36E2-7C17-491B-AFE0-90CE75F0BB5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2366" y="340587"/>
            <a:ext cx="1089759" cy="1089759"/>
          </a:xfrm>
          <a:prstGeom prst="rect">
            <a:avLst/>
          </a:prstGeom>
        </p:spPr>
      </p:pic>
      <p:grpSp>
        <p:nvGrpSpPr>
          <p:cNvPr id="14" name="组合 13">
            <a:extLst>
              <a:ext uri="{FF2B5EF4-FFF2-40B4-BE49-F238E27FC236}">
                <a16:creationId xmlns:a16="http://schemas.microsoft.com/office/drawing/2014/main" id="{8284087E-FC59-4AE1-B604-DD5767BF7E80}"/>
              </a:ext>
            </a:extLst>
          </p:cNvPr>
          <p:cNvGrpSpPr/>
          <p:nvPr/>
        </p:nvGrpSpPr>
        <p:grpSpPr>
          <a:xfrm>
            <a:off x="2406667" y="770665"/>
            <a:ext cx="5939593" cy="461665"/>
            <a:chOff x="2406667" y="770881"/>
            <a:chExt cx="5939593" cy="461665"/>
          </a:xfrm>
        </p:grpSpPr>
        <p:sp>
          <p:nvSpPr>
            <p:cNvPr id="15" name="Freeform 74">
              <a:extLst>
                <a:ext uri="{FF2B5EF4-FFF2-40B4-BE49-F238E27FC236}">
                  <a16:creationId xmlns:a16="http://schemas.microsoft.com/office/drawing/2014/main" id="{F5EB2ECF-82D8-4695-BA7A-223A66E9B5B5}"/>
                </a:ext>
              </a:extLst>
            </p:cNvPr>
            <p:cNvSpPr>
              <a:spLocks noEditPoints="1"/>
            </p:cNvSpPr>
            <p:nvPr/>
          </p:nvSpPr>
          <p:spPr bwMode="auto">
            <a:xfrm>
              <a:off x="2406667" y="830523"/>
              <a:ext cx="462612" cy="326029"/>
            </a:xfrm>
            <a:custGeom>
              <a:avLst/>
              <a:gdLst>
                <a:gd name="T0" fmla="*/ 18 w 99"/>
                <a:gd name="T1" fmla="*/ 58 h 65"/>
                <a:gd name="T2" fmla="*/ 53 w 99"/>
                <a:gd name="T3" fmla="*/ 65 h 65"/>
                <a:gd name="T4" fmla="*/ 87 w 99"/>
                <a:gd name="T5" fmla="*/ 57 h 65"/>
                <a:gd name="T6" fmla="*/ 87 w 99"/>
                <a:gd name="T7" fmla="*/ 23 h 65"/>
                <a:gd name="T8" fmla="*/ 53 w 99"/>
                <a:gd name="T9" fmla="*/ 28 h 65"/>
                <a:gd name="T10" fmla="*/ 18 w 99"/>
                <a:gd name="T11" fmla="*/ 23 h 65"/>
                <a:gd name="T12" fmla="*/ 18 w 99"/>
                <a:gd name="T13" fmla="*/ 58 h 65"/>
                <a:gd name="T14" fmla="*/ 99 w 99"/>
                <a:gd name="T15" fmla="*/ 8 h 65"/>
                <a:gd name="T16" fmla="*/ 99 w 99"/>
                <a:gd name="T17" fmla="*/ 17 h 65"/>
                <a:gd name="T18" fmla="*/ 53 w 99"/>
                <a:gd name="T19" fmla="*/ 24 h 65"/>
                <a:gd name="T20" fmla="*/ 7 w 99"/>
                <a:gd name="T21" fmla="*/ 17 h 65"/>
                <a:gd name="T22" fmla="*/ 7 w 99"/>
                <a:gd name="T23" fmla="*/ 34 h 65"/>
                <a:gd name="T24" fmla="*/ 9 w 99"/>
                <a:gd name="T25" fmla="*/ 37 h 65"/>
                <a:gd name="T26" fmla="*/ 5 w 99"/>
                <a:gd name="T27" fmla="*/ 41 h 65"/>
                <a:gd name="T28" fmla="*/ 2 w 99"/>
                <a:gd name="T29" fmla="*/ 37 h 65"/>
                <a:gd name="T30" fmla="*/ 4 w 99"/>
                <a:gd name="T31" fmla="*/ 34 h 65"/>
                <a:gd name="T32" fmla="*/ 4 w 99"/>
                <a:gd name="T33" fmla="*/ 8 h 65"/>
                <a:gd name="T34" fmla="*/ 53 w 99"/>
                <a:gd name="T35" fmla="*/ 0 h 65"/>
                <a:gd name="T36" fmla="*/ 99 w 99"/>
                <a:gd name="T37" fmla="*/ 8 h 65"/>
                <a:gd name="T38" fmla="*/ 8 w 99"/>
                <a:gd name="T39" fmla="*/ 42 h 65"/>
                <a:gd name="T40" fmla="*/ 3 w 99"/>
                <a:gd name="T41" fmla="*/ 42 h 65"/>
                <a:gd name="T42" fmla="*/ 0 w 99"/>
                <a:gd name="T43" fmla="*/ 58 h 65"/>
                <a:gd name="T44" fmla="*/ 2 w 99"/>
                <a:gd name="T45" fmla="*/ 58 h 65"/>
                <a:gd name="T46" fmla="*/ 3 w 99"/>
                <a:gd name="T47" fmla="*/ 56 h 65"/>
                <a:gd name="T48" fmla="*/ 3 w 99"/>
                <a:gd name="T49" fmla="*/ 58 h 65"/>
                <a:gd name="T50" fmla="*/ 6 w 99"/>
                <a:gd name="T51" fmla="*/ 59 h 65"/>
                <a:gd name="T52" fmla="*/ 7 w 99"/>
                <a:gd name="T53" fmla="*/ 57 h 65"/>
                <a:gd name="T54" fmla="*/ 7 w 99"/>
                <a:gd name="T55" fmla="*/ 59 h 65"/>
                <a:gd name="T56" fmla="*/ 8 w 99"/>
                <a:gd name="T57" fmla="*/ 59 h 65"/>
                <a:gd name="T58" fmla="*/ 8 w 99"/>
                <a:gd name="T59" fmla="*/ 51 h 65"/>
                <a:gd name="T60" fmla="*/ 9 w 99"/>
                <a:gd name="T61" fmla="*/ 58 h 65"/>
                <a:gd name="T62" fmla="*/ 11 w 99"/>
                <a:gd name="T63" fmla="*/ 58 h 65"/>
                <a:gd name="T64" fmla="*/ 8 w 99"/>
                <a:gd name="T65"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9" h="65">
                  <a:moveTo>
                    <a:pt x="18" y="58"/>
                  </a:moveTo>
                  <a:cubicBezTo>
                    <a:pt x="30" y="58"/>
                    <a:pt x="42" y="60"/>
                    <a:pt x="53" y="65"/>
                  </a:cubicBezTo>
                  <a:cubicBezTo>
                    <a:pt x="64" y="60"/>
                    <a:pt x="75" y="57"/>
                    <a:pt x="87" y="57"/>
                  </a:cubicBezTo>
                  <a:cubicBezTo>
                    <a:pt x="87" y="23"/>
                    <a:pt x="87" y="23"/>
                    <a:pt x="87" y="23"/>
                  </a:cubicBezTo>
                  <a:cubicBezTo>
                    <a:pt x="53" y="28"/>
                    <a:pt x="53" y="28"/>
                    <a:pt x="53" y="28"/>
                  </a:cubicBezTo>
                  <a:cubicBezTo>
                    <a:pt x="18" y="23"/>
                    <a:pt x="18" y="23"/>
                    <a:pt x="18" y="23"/>
                  </a:cubicBezTo>
                  <a:cubicBezTo>
                    <a:pt x="18" y="58"/>
                    <a:pt x="18" y="58"/>
                    <a:pt x="18" y="58"/>
                  </a:cubicBezTo>
                  <a:close/>
                  <a:moveTo>
                    <a:pt x="99" y="8"/>
                  </a:moveTo>
                  <a:cubicBezTo>
                    <a:pt x="99" y="17"/>
                    <a:pt x="99" y="17"/>
                    <a:pt x="99" y="17"/>
                  </a:cubicBezTo>
                  <a:cubicBezTo>
                    <a:pt x="53" y="24"/>
                    <a:pt x="53" y="24"/>
                    <a:pt x="53" y="24"/>
                  </a:cubicBezTo>
                  <a:cubicBezTo>
                    <a:pt x="7" y="17"/>
                    <a:pt x="7" y="17"/>
                    <a:pt x="7" y="17"/>
                  </a:cubicBezTo>
                  <a:cubicBezTo>
                    <a:pt x="7" y="34"/>
                    <a:pt x="7" y="34"/>
                    <a:pt x="7" y="34"/>
                  </a:cubicBezTo>
                  <a:cubicBezTo>
                    <a:pt x="8" y="35"/>
                    <a:pt x="9" y="36"/>
                    <a:pt x="9" y="37"/>
                  </a:cubicBezTo>
                  <a:cubicBezTo>
                    <a:pt x="9" y="39"/>
                    <a:pt x="7" y="41"/>
                    <a:pt x="5" y="41"/>
                  </a:cubicBezTo>
                  <a:cubicBezTo>
                    <a:pt x="4" y="41"/>
                    <a:pt x="2" y="39"/>
                    <a:pt x="2" y="37"/>
                  </a:cubicBezTo>
                  <a:cubicBezTo>
                    <a:pt x="2" y="36"/>
                    <a:pt x="3" y="35"/>
                    <a:pt x="4" y="34"/>
                  </a:cubicBezTo>
                  <a:cubicBezTo>
                    <a:pt x="4" y="25"/>
                    <a:pt x="4" y="17"/>
                    <a:pt x="4" y="8"/>
                  </a:cubicBezTo>
                  <a:cubicBezTo>
                    <a:pt x="53" y="0"/>
                    <a:pt x="53" y="0"/>
                    <a:pt x="53" y="0"/>
                  </a:cubicBezTo>
                  <a:cubicBezTo>
                    <a:pt x="99" y="8"/>
                    <a:pt x="99" y="8"/>
                    <a:pt x="99" y="8"/>
                  </a:cubicBezTo>
                  <a:close/>
                  <a:moveTo>
                    <a:pt x="8" y="42"/>
                  </a:moveTo>
                  <a:cubicBezTo>
                    <a:pt x="6" y="43"/>
                    <a:pt x="5" y="43"/>
                    <a:pt x="3" y="42"/>
                  </a:cubicBezTo>
                  <a:cubicBezTo>
                    <a:pt x="2" y="47"/>
                    <a:pt x="1" y="52"/>
                    <a:pt x="0" y="58"/>
                  </a:cubicBezTo>
                  <a:cubicBezTo>
                    <a:pt x="1" y="58"/>
                    <a:pt x="2" y="58"/>
                    <a:pt x="2" y="58"/>
                  </a:cubicBezTo>
                  <a:cubicBezTo>
                    <a:pt x="3" y="56"/>
                    <a:pt x="3" y="56"/>
                    <a:pt x="3" y="56"/>
                  </a:cubicBezTo>
                  <a:cubicBezTo>
                    <a:pt x="3" y="58"/>
                    <a:pt x="3" y="58"/>
                    <a:pt x="3" y="58"/>
                  </a:cubicBezTo>
                  <a:cubicBezTo>
                    <a:pt x="4" y="59"/>
                    <a:pt x="5" y="59"/>
                    <a:pt x="6" y="59"/>
                  </a:cubicBezTo>
                  <a:cubicBezTo>
                    <a:pt x="7" y="57"/>
                    <a:pt x="7" y="57"/>
                    <a:pt x="7" y="57"/>
                  </a:cubicBezTo>
                  <a:cubicBezTo>
                    <a:pt x="7" y="59"/>
                    <a:pt x="7" y="59"/>
                    <a:pt x="7" y="59"/>
                  </a:cubicBezTo>
                  <a:cubicBezTo>
                    <a:pt x="7" y="59"/>
                    <a:pt x="8" y="59"/>
                    <a:pt x="8" y="59"/>
                  </a:cubicBezTo>
                  <a:cubicBezTo>
                    <a:pt x="8" y="51"/>
                    <a:pt x="8" y="51"/>
                    <a:pt x="8" y="51"/>
                  </a:cubicBezTo>
                  <a:cubicBezTo>
                    <a:pt x="9" y="58"/>
                    <a:pt x="9" y="58"/>
                    <a:pt x="9" y="58"/>
                  </a:cubicBezTo>
                  <a:cubicBezTo>
                    <a:pt x="10" y="58"/>
                    <a:pt x="10" y="58"/>
                    <a:pt x="11" y="58"/>
                  </a:cubicBezTo>
                  <a:cubicBezTo>
                    <a:pt x="10" y="52"/>
                    <a:pt x="9" y="47"/>
                    <a:pt x="8" y="42"/>
                  </a:cubicBezTo>
                  <a:close/>
                </a:path>
              </a:pathLst>
            </a:custGeom>
            <a:solidFill>
              <a:srgbClr val="9A000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
          <p:nvSpPr>
            <p:cNvPr id="16" name="文本框 4">
              <a:extLst>
                <a:ext uri="{FF2B5EF4-FFF2-40B4-BE49-F238E27FC236}">
                  <a16:creationId xmlns:a16="http://schemas.microsoft.com/office/drawing/2014/main" id="{78D8F478-6CFF-4CB1-B51D-F4C3C3704E40}"/>
                </a:ext>
              </a:extLst>
            </p:cNvPr>
            <p:cNvSpPr txBox="1">
              <a:spLocks noChangeArrowheads="1"/>
            </p:cNvSpPr>
            <p:nvPr/>
          </p:nvSpPr>
          <p:spPr bwMode="auto">
            <a:xfrm>
              <a:off x="2877809" y="770881"/>
              <a:ext cx="546845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机械臂运动学理论分析</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a:t>
              </a: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基于</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D-H</a:t>
              </a:r>
              <a:r>
                <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参数法</a:t>
              </a:r>
              <a:r>
                <a:rPr kumimoji="0" lang="en-US" altLang="zh-CN"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rPr>
                <a:t>)</a:t>
              </a:r>
              <a:endParaRPr kumimoji="0" lang="zh-CN" altLang="en-US" sz="2400" b="1" i="0" u="none" strike="noStrike" kern="1200" cap="none" spc="0" normalizeH="0" baseline="0" noProof="0" dirty="0">
                <a:ln>
                  <a:noFill/>
                </a:ln>
                <a:solidFill>
                  <a:srgbClr val="8B0012"/>
                </a:solidFill>
                <a:effectLst/>
                <a:uLnTx/>
                <a:uFillTx/>
                <a:latin typeface="Times New Roman" panose="02020603050405020304" pitchFamily="18" charset="0"/>
                <a:ea typeface="微软雅黑" pitchFamily="34" charset="-122"/>
                <a:cs typeface="Times New Roman" panose="02020603050405020304" pitchFamily="18" charset="0"/>
              </a:endParaRPr>
            </a:p>
          </p:txBody>
        </p:sp>
      </p:grpSp>
      <p:sp>
        <p:nvSpPr>
          <p:cNvPr id="17" name="文本框 16">
            <a:extLst>
              <a:ext uri="{FF2B5EF4-FFF2-40B4-BE49-F238E27FC236}">
                <a16:creationId xmlns:a16="http://schemas.microsoft.com/office/drawing/2014/main" id="{1D5C7775-FFA7-4C60-B3AB-8401203754B4}"/>
              </a:ext>
            </a:extLst>
          </p:cNvPr>
          <p:cNvSpPr txBox="1"/>
          <p:nvPr/>
        </p:nvSpPr>
        <p:spPr>
          <a:xfrm>
            <a:off x="0" y="2237899"/>
            <a:ext cx="2218934"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机械结构设计</a:t>
            </a:r>
          </a:p>
        </p:txBody>
      </p:sp>
      <p:sp>
        <p:nvSpPr>
          <p:cNvPr id="18" name="文本框 17">
            <a:extLst>
              <a:ext uri="{FF2B5EF4-FFF2-40B4-BE49-F238E27FC236}">
                <a16:creationId xmlns:a16="http://schemas.microsoft.com/office/drawing/2014/main" id="{64CBF8F9-4941-414D-81DD-4C52214827AF}"/>
              </a:ext>
            </a:extLst>
          </p:cNvPr>
          <p:cNvSpPr txBox="1"/>
          <p:nvPr/>
        </p:nvSpPr>
        <p:spPr>
          <a:xfrm>
            <a:off x="0" y="2951928"/>
            <a:ext cx="2218934" cy="369332"/>
          </a:xfrm>
          <a:prstGeom prst="rect">
            <a:avLst/>
          </a:prstGeom>
          <a:gradFill>
            <a:gsLst>
              <a:gs pos="0">
                <a:srgbClr val="9A0001"/>
              </a:gs>
              <a:gs pos="100000">
                <a:srgbClr val="FF0000"/>
              </a:gs>
            </a:gsLst>
            <a:lin ang="16200000" scaled="1"/>
          </a:gradFill>
        </p:spPr>
        <p:txBody>
          <a:bodyPr wrap="square" rtlCol="0">
            <a:spAutoFit/>
          </a:bodyPr>
          <a:lstStyle>
            <a:defPPr>
              <a:defRPr lang="zh-CN"/>
            </a:defPPr>
            <a:lvl1pPr algn="ctr">
              <a:defRPr b="1">
                <a:solidFill>
                  <a:schemeClr val="bg1"/>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运动学分析与仿真</a:t>
            </a:r>
          </a:p>
        </p:txBody>
      </p:sp>
      <p:sp>
        <p:nvSpPr>
          <p:cNvPr id="19" name="文本框 18">
            <a:extLst>
              <a:ext uri="{FF2B5EF4-FFF2-40B4-BE49-F238E27FC236}">
                <a16:creationId xmlns:a16="http://schemas.microsoft.com/office/drawing/2014/main" id="{43AF3939-4626-48FC-89FF-2469569C3BB3}"/>
              </a:ext>
            </a:extLst>
          </p:cNvPr>
          <p:cNvSpPr txBox="1"/>
          <p:nvPr/>
        </p:nvSpPr>
        <p:spPr>
          <a:xfrm>
            <a:off x="0" y="3665957"/>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空间分析轨迹规划</a:t>
            </a:r>
          </a:p>
        </p:txBody>
      </p:sp>
      <p:sp>
        <p:nvSpPr>
          <p:cNvPr id="20" name="文本框 19">
            <a:extLst>
              <a:ext uri="{FF2B5EF4-FFF2-40B4-BE49-F238E27FC236}">
                <a16:creationId xmlns:a16="http://schemas.microsoft.com/office/drawing/2014/main" id="{99098C41-BBEB-42B0-96AE-3069301CF4F8}"/>
              </a:ext>
            </a:extLst>
          </p:cNvPr>
          <p:cNvSpPr txBox="1"/>
          <p:nvPr/>
        </p:nvSpPr>
        <p:spPr>
          <a:xfrm>
            <a:off x="-2" y="4379986"/>
            <a:ext cx="2218937"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动力学分析与仿真</a:t>
            </a:r>
          </a:p>
        </p:txBody>
      </p:sp>
      <p:sp>
        <p:nvSpPr>
          <p:cNvPr id="22" name="矩形 21">
            <a:extLst>
              <a:ext uri="{FF2B5EF4-FFF2-40B4-BE49-F238E27FC236}">
                <a16:creationId xmlns:a16="http://schemas.microsoft.com/office/drawing/2014/main" id="{30D7D5D8-9A11-4D76-8A72-E8D6AFFBB995}"/>
              </a:ext>
            </a:extLst>
          </p:cNvPr>
          <p:cNvSpPr/>
          <p:nvPr/>
        </p:nvSpPr>
        <p:spPr>
          <a:xfrm>
            <a:off x="2637973" y="1324601"/>
            <a:ext cx="3788217"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利用</a:t>
            </a:r>
            <a:r>
              <a:rPr kumimoji="0" lang="zh-CN" altLang="en-US" sz="20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反变换法</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进行</a:t>
            </a:r>
            <a:r>
              <a:rPr kumimoji="0" lang="zh-CN" altLang="en-US" sz="2000" b="1" i="0" u="none" strike="noStrike" kern="100" cap="none" spc="0" normalizeH="0" baseline="0" noProof="0" dirty="0">
                <a:ln>
                  <a:noFill/>
                </a:ln>
                <a:solidFill>
                  <a:srgbClr val="FF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逆运动学</a:t>
            </a:r>
            <a:r>
              <a:rPr kumimoji="0" lang="zh-CN" altLang="en-US" sz="20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求解</a:t>
            </a:r>
            <a:endParaRPr kumimoji="0" lang="zh-CN" altLang="en-US" sz="2000" b="0" i="0" u="none" strike="noStrike" kern="1200" cap="none" spc="0" normalizeH="0" baseline="0" noProof="0" dirty="0">
              <a:ln>
                <a:noFill/>
              </a:ln>
              <a:solidFill>
                <a:srgbClr val="FF0000"/>
              </a:solidFill>
              <a:effectLst/>
              <a:uLnTx/>
              <a:uFillTx/>
              <a:latin typeface="等线" panose="020F0502020204030204"/>
              <a:ea typeface="等线" panose="02010600030101010101" pitchFamily="2" charset="-122"/>
              <a:cs typeface="+mn-cs"/>
            </a:endParaRPr>
          </a:p>
        </p:txBody>
      </p:sp>
      <p:graphicFrame>
        <p:nvGraphicFramePr>
          <p:cNvPr id="23" name="对象 22">
            <a:extLst>
              <a:ext uri="{FF2B5EF4-FFF2-40B4-BE49-F238E27FC236}">
                <a16:creationId xmlns:a16="http://schemas.microsoft.com/office/drawing/2014/main" id="{C658DE4D-4D99-463B-A381-E6DC063F2933}"/>
              </a:ext>
            </a:extLst>
          </p:cNvPr>
          <p:cNvGraphicFramePr>
            <a:graphicFrameLocks noChangeAspect="1"/>
          </p:cNvGraphicFramePr>
          <p:nvPr/>
        </p:nvGraphicFramePr>
        <p:xfrm>
          <a:off x="3719050" y="1929057"/>
          <a:ext cx="1460500" cy="334963"/>
        </p:xfrm>
        <a:graphic>
          <a:graphicData uri="http://schemas.openxmlformats.org/presentationml/2006/ole">
            <mc:AlternateContent xmlns:mc="http://schemas.openxmlformats.org/markup-compatibility/2006">
              <mc:Choice xmlns:v="urn:schemas-microsoft-com:vml" Requires="v">
                <p:oleObj spid="_x0000_s7362" name="Equation" r:id="rId5" imgW="1447560" imgH="330120" progId="Equation.DSMT4">
                  <p:embed/>
                </p:oleObj>
              </mc:Choice>
              <mc:Fallback>
                <p:oleObj name="Equation" r:id="rId5" imgW="1447560" imgH="330120" progId="Equation.DSMT4">
                  <p:embed/>
                  <p:pic>
                    <p:nvPicPr>
                      <p:cNvPr id="23" name="对象 22">
                        <a:extLst>
                          <a:ext uri="{FF2B5EF4-FFF2-40B4-BE49-F238E27FC236}">
                            <a16:creationId xmlns:a16="http://schemas.microsoft.com/office/drawing/2014/main" id="{C658DE4D-4D99-463B-A381-E6DC063F2933}"/>
                          </a:ext>
                        </a:extLst>
                      </p:cNvPr>
                      <p:cNvPicPr>
                        <a:picLocks noChangeAspect="1" noChangeArrowheads="1"/>
                      </p:cNvPicPr>
                      <p:nvPr/>
                    </p:nvPicPr>
                    <p:blipFill>
                      <a:blip r:embed="rId6"/>
                      <a:srcRect/>
                      <a:stretch>
                        <a:fillRect/>
                      </a:stretch>
                    </p:blipFill>
                    <p:spPr bwMode="auto">
                      <a:xfrm>
                        <a:off x="3719050" y="1929057"/>
                        <a:ext cx="1460500"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4" name="矩形 23">
            <a:extLst>
              <a:ext uri="{FF2B5EF4-FFF2-40B4-BE49-F238E27FC236}">
                <a16:creationId xmlns:a16="http://schemas.microsoft.com/office/drawing/2014/main" id="{A90C1E14-EAF1-4621-A057-33E3A9E9C61C}"/>
              </a:ext>
            </a:extLst>
          </p:cNvPr>
          <p:cNvSpPr/>
          <p:nvPr/>
        </p:nvSpPr>
        <p:spPr>
          <a:xfrm>
            <a:off x="2637973" y="2478455"/>
            <a:ext cx="46955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由</a:t>
            </a: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等号</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两边矩阵元素</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(3, 4)</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对应相等，可得：</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25" name="对象 24">
            <a:extLst>
              <a:ext uri="{FF2B5EF4-FFF2-40B4-BE49-F238E27FC236}">
                <a16:creationId xmlns:a16="http://schemas.microsoft.com/office/drawing/2014/main" id="{41C8A1E3-8E8B-448C-B0EC-876AE31A60B2}"/>
              </a:ext>
            </a:extLst>
          </p:cNvPr>
          <p:cNvGraphicFramePr>
            <a:graphicFrameLocks noChangeAspect="1"/>
          </p:cNvGraphicFramePr>
          <p:nvPr/>
        </p:nvGraphicFramePr>
        <p:xfrm>
          <a:off x="3422347" y="2916427"/>
          <a:ext cx="1900237" cy="646113"/>
        </p:xfrm>
        <a:graphic>
          <a:graphicData uri="http://schemas.openxmlformats.org/presentationml/2006/ole">
            <mc:AlternateContent xmlns:mc="http://schemas.openxmlformats.org/markup-compatibility/2006">
              <mc:Choice xmlns:v="urn:schemas-microsoft-com:vml" Requires="v">
                <p:oleObj spid="_x0000_s7363" name="Equation" r:id="rId7" imgW="1892160" imgH="622080" progId="Equation.DSMT4">
                  <p:embed/>
                </p:oleObj>
              </mc:Choice>
              <mc:Fallback>
                <p:oleObj name="Equation" r:id="rId7" imgW="1892160" imgH="622080" progId="Equation.DSMT4">
                  <p:embed/>
                  <p:pic>
                    <p:nvPicPr>
                      <p:cNvPr id="25" name="对象 24">
                        <a:extLst>
                          <a:ext uri="{FF2B5EF4-FFF2-40B4-BE49-F238E27FC236}">
                            <a16:creationId xmlns:a16="http://schemas.microsoft.com/office/drawing/2014/main" id="{41C8A1E3-8E8B-448C-B0EC-876AE31A60B2}"/>
                          </a:ext>
                        </a:extLst>
                      </p:cNvPr>
                      <p:cNvPicPr>
                        <a:picLocks noChangeAspect="1" noChangeArrowheads="1"/>
                      </p:cNvPicPr>
                      <p:nvPr/>
                    </p:nvPicPr>
                    <p:blipFill>
                      <a:blip r:embed="rId8"/>
                      <a:srcRect/>
                      <a:stretch>
                        <a:fillRect/>
                      </a:stretch>
                    </p:blipFill>
                    <p:spPr bwMode="auto">
                      <a:xfrm>
                        <a:off x="3422347" y="2916427"/>
                        <a:ext cx="1900237" cy="6461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6" name="矩形 25">
            <a:extLst>
              <a:ext uri="{FF2B5EF4-FFF2-40B4-BE49-F238E27FC236}">
                <a16:creationId xmlns:a16="http://schemas.microsoft.com/office/drawing/2014/main" id="{4F3DF270-3E7F-4D2B-80D8-1962707EAD91}"/>
              </a:ext>
            </a:extLst>
          </p:cNvPr>
          <p:cNvSpPr/>
          <p:nvPr/>
        </p:nvSpPr>
        <p:spPr>
          <a:xfrm>
            <a:off x="2637973" y="3681312"/>
            <a:ext cx="469551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由</a:t>
            </a: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等号</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两边矩阵元素</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(3, 2)</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对应相等，可得：</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27" name="对象 26">
            <a:extLst>
              <a:ext uri="{FF2B5EF4-FFF2-40B4-BE49-F238E27FC236}">
                <a16:creationId xmlns:a16="http://schemas.microsoft.com/office/drawing/2014/main" id="{11768889-9F2E-4A77-8313-E996FD519132}"/>
              </a:ext>
            </a:extLst>
          </p:cNvPr>
          <p:cNvGraphicFramePr>
            <a:graphicFrameLocks noChangeAspect="1"/>
          </p:cNvGraphicFramePr>
          <p:nvPr/>
        </p:nvGraphicFramePr>
        <p:xfrm>
          <a:off x="3422347" y="4066881"/>
          <a:ext cx="2641600" cy="1016000"/>
        </p:xfrm>
        <a:graphic>
          <a:graphicData uri="http://schemas.openxmlformats.org/presentationml/2006/ole">
            <mc:AlternateContent xmlns:mc="http://schemas.openxmlformats.org/markup-compatibility/2006">
              <mc:Choice xmlns:v="urn:schemas-microsoft-com:vml" Requires="v">
                <p:oleObj spid="_x0000_s7364" name="Equation" r:id="rId9" imgW="2616120" imgH="977760" progId="Equation.DSMT4">
                  <p:embed/>
                </p:oleObj>
              </mc:Choice>
              <mc:Fallback>
                <p:oleObj name="Equation" r:id="rId9" imgW="2616120" imgH="977760" progId="Equation.DSMT4">
                  <p:embed/>
                  <p:pic>
                    <p:nvPicPr>
                      <p:cNvPr id="27" name="对象 26">
                        <a:extLst>
                          <a:ext uri="{FF2B5EF4-FFF2-40B4-BE49-F238E27FC236}">
                            <a16:creationId xmlns:a16="http://schemas.microsoft.com/office/drawing/2014/main" id="{11768889-9F2E-4A77-8313-E996FD519132}"/>
                          </a:ext>
                        </a:extLst>
                      </p:cNvPr>
                      <p:cNvPicPr>
                        <a:picLocks noChangeAspect="1" noChangeArrowheads="1"/>
                      </p:cNvPicPr>
                      <p:nvPr/>
                    </p:nvPicPr>
                    <p:blipFill>
                      <a:blip r:embed="rId10"/>
                      <a:srcRect/>
                      <a:stretch>
                        <a:fillRect/>
                      </a:stretch>
                    </p:blipFill>
                    <p:spPr bwMode="auto">
                      <a:xfrm>
                        <a:off x="3422347" y="4066881"/>
                        <a:ext cx="2641600" cy="1016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0" name="对象 29">
            <a:extLst>
              <a:ext uri="{FF2B5EF4-FFF2-40B4-BE49-F238E27FC236}">
                <a16:creationId xmlns:a16="http://schemas.microsoft.com/office/drawing/2014/main" id="{1EE673B5-DB15-49D5-9735-344CF0E31EC8}"/>
              </a:ext>
            </a:extLst>
          </p:cNvPr>
          <p:cNvGraphicFramePr>
            <a:graphicFrameLocks noChangeAspect="1"/>
          </p:cNvGraphicFramePr>
          <p:nvPr/>
        </p:nvGraphicFramePr>
        <p:xfrm>
          <a:off x="8972183" y="1843551"/>
          <a:ext cx="1738312" cy="334962"/>
        </p:xfrm>
        <a:graphic>
          <a:graphicData uri="http://schemas.openxmlformats.org/presentationml/2006/ole">
            <mc:AlternateContent xmlns:mc="http://schemas.openxmlformats.org/markup-compatibility/2006">
              <mc:Choice xmlns:v="urn:schemas-microsoft-com:vml" Requires="v">
                <p:oleObj spid="_x0000_s7365" name="Equation" r:id="rId11" imgW="1726920" imgH="330120" progId="Equation.DSMT4">
                  <p:embed/>
                </p:oleObj>
              </mc:Choice>
              <mc:Fallback>
                <p:oleObj name="Equation" r:id="rId11" imgW="1726920" imgH="330120" progId="Equation.DSMT4">
                  <p:embed/>
                  <p:pic>
                    <p:nvPicPr>
                      <p:cNvPr id="30" name="对象 29">
                        <a:extLst>
                          <a:ext uri="{FF2B5EF4-FFF2-40B4-BE49-F238E27FC236}">
                            <a16:creationId xmlns:a16="http://schemas.microsoft.com/office/drawing/2014/main" id="{1EE673B5-DB15-49D5-9735-344CF0E31EC8}"/>
                          </a:ext>
                        </a:extLst>
                      </p:cNvPr>
                      <p:cNvPicPr>
                        <a:picLocks noChangeAspect="1" noChangeArrowheads="1"/>
                      </p:cNvPicPr>
                      <p:nvPr/>
                    </p:nvPicPr>
                    <p:blipFill>
                      <a:blip r:embed="rId12"/>
                      <a:srcRect/>
                      <a:stretch>
                        <a:fillRect/>
                      </a:stretch>
                    </p:blipFill>
                    <p:spPr bwMode="auto">
                      <a:xfrm>
                        <a:off x="8972183" y="1843551"/>
                        <a:ext cx="1738312" cy="334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1" name="对象 30">
            <a:extLst>
              <a:ext uri="{FF2B5EF4-FFF2-40B4-BE49-F238E27FC236}">
                <a16:creationId xmlns:a16="http://schemas.microsoft.com/office/drawing/2014/main" id="{20197C20-94A4-48B1-ADA5-395C63E4105F}"/>
              </a:ext>
            </a:extLst>
          </p:cNvPr>
          <p:cNvGraphicFramePr>
            <a:graphicFrameLocks noChangeAspect="1"/>
          </p:cNvGraphicFramePr>
          <p:nvPr/>
        </p:nvGraphicFramePr>
        <p:xfrm>
          <a:off x="9126964" y="2415396"/>
          <a:ext cx="1428750" cy="334963"/>
        </p:xfrm>
        <a:graphic>
          <a:graphicData uri="http://schemas.openxmlformats.org/presentationml/2006/ole">
            <mc:AlternateContent xmlns:mc="http://schemas.openxmlformats.org/markup-compatibility/2006">
              <mc:Choice xmlns:v="urn:schemas-microsoft-com:vml" Requires="v">
                <p:oleObj spid="_x0000_s7366" name="Equation" r:id="rId13" imgW="1396800" imgH="330120" progId="Equation.DSMT4">
                  <p:embed/>
                </p:oleObj>
              </mc:Choice>
              <mc:Fallback>
                <p:oleObj name="Equation" r:id="rId13" imgW="1396800" imgH="330120" progId="Equation.DSMT4">
                  <p:embed/>
                  <p:pic>
                    <p:nvPicPr>
                      <p:cNvPr id="31" name="对象 30">
                        <a:extLst>
                          <a:ext uri="{FF2B5EF4-FFF2-40B4-BE49-F238E27FC236}">
                            <a16:creationId xmlns:a16="http://schemas.microsoft.com/office/drawing/2014/main" id="{20197C20-94A4-48B1-ADA5-395C63E4105F}"/>
                          </a:ext>
                        </a:extLst>
                      </p:cNvPr>
                      <p:cNvPicPr>
                        <a:picLocks noChangeAspect="1" noChangeArrowheads="1"/>
                      </p:cNvPicPr>
                      <p:nvPr/>
                    </p:nvPicPr>
                    <p:blipFill>
                      <a:blip r:embed="rId14"/>
                      <a:srcRect/>
                      <a:stretch>
                        <a:fillRect/>
                      </a:stretch>
                    </p:blipFill>
                    <p:spPr bwMode="auto">
                      <a:xfrm>
                        <a:off x="9126964" y="2415396"/>
                        <a:ext cx="1428750" cy="334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矩形 31">
            <a:extLst>
              <a:ext uri="{FF2B5EF4-FFF2-40B4-BE49-F238E27FC236}">
                <a16:creationId xmlns:a16="http://schemas.microsoft.com/office/drawing/2014/main" id="{549D34C9-1344-433B-8459-AF0DEC356EE3}"/>
              </a:ext>
            </a:extLst>
          </p:cNvPr>
          <p:cNvSpPr/>
          <p:nvPr/>
        </p:nvSpPr>
        <p:spPr>
          <a:xfrm>
            <a:off x="7752528" y="1817402"/>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同理，由</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33" name="对象 32">
            <a:extLst>
              <a:ext uri="{FF2B5EF4-FFF2-40B4-BE49-F238E27FC236}">
                <a16:creationId xmlns:a16="http://schemas.microsoft.com/office/drawing/2014/main" id="{875A09C1-DDC1-4F7C-8653-FF0BA650CC77}"/>
              </a:ext>
            </a:extLst>
          </p:cNvPr>
          <p:cNvGraphicFramePr>
            <a:graphicFrameLocks noChangeAspect="1"/>
          </p:cNvGraphicFramePr>
          <p:nvPr/>
        </p:nvGraphicFramePr>
        <p:xfrm>
          <a:off x="8994648" y="2962385"/>
          <a:ext cx="1816100" cy="622300"/>
        </p:xfrm>
        <a:graphic>
          <a:graphicData uri="http://schemas.openxmlformats.org/presentationml/2006/ole">
            <mc:AlternateContent xmlns:mc="http://schemas.openxmlformats.org/markup-compatibility/2006">
              <mc:Choice xmlns:v="urn:schemas-microsoft-com:vml" Requires="v">
                <p:oleObj spid="_x0000_s7367" name="Equation" r:id="rId15" imgW="1803240" imgH="609480" progId="Equation.DSMT4">
                  <p:embed/>
                </p:oleObj>
              </mc:Choice>
              <mc:Fallback>
                <p:oleObj name="Equation" r:id="rId15" imgW="1803240" imgH="609480" progId="Equation.DSMT4">
                  <p:embed/>
                  <p:pic>
                    <p:nvPicPr>
                      <p:cNvPr id="33" name="对象 32">
                        <a:extLst>
                          <a:ext uri="{FF2B5EF4-FFF2-40B4-BE49-F238E27FC236}">
                            <a16:creationId xmlns:a16="http://schemas.microsoft.com/office/drawing/2014/main" id="{875A09C1-DDC1-4F7C-8653-FF0BA650CC77}"/>
                          </a:ext>
                        </a:extLst>
                      </p:cNvPr>
                      <p:cNvPicPr>
                        <a:picLocks noChangeAspect="1" noChangeArrowheads="1"/>
                      </p:cNvPicPr>
                      <p:nvPr/>
                    </p:nvPicPr>
                    <p:blipFill>
                      <a:blip r:embed="rId16"/>
                      <a:srcRect/>
                      <a:stretch>
                        <a:fillRect/>
                      </a:stretch>
                    </p:blipFill>
                    <p:spPr bwMode="auto">
                      <a:xfrm>
                        <a:off x="8994648" y="2962385"/>
                        <a:ext cx="1816100" cy="6223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4" name="矩形 33">
            <a:extLst>
              <a:ext uri="{FF2B5EF4-FFF2-40B4-BE49-F238E27FC236}">
                <a16:creationId xmlns:a16="http://schemas.microsoft.com/office/drawing/2014/main" id="{328948CD-BA9F-4D06-AF86-7EC01381D49A}"/>
              </a:ext>
            </a:extLst>
          </p:cNvPr>
          <p:cNvSpPr/>
          <p:nvPr/>
        </p:nvSpPr>
        <p:spPr>
          <a:xfrm>
            <a:off x="7752528" y="3054818"/>
            <a:ext cx="1107996"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可求得：</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36" name="对象 35">
            <a:extLst>
              <a:ext uri="{FF2B5EF4-FFF2-40B4-BE49-F238E27FC236}">
                <a16:creationId xmlns:a16="http://schemas.microsoft.com/office/drawing/2014/main" id="{CA19C095-17FE-4D40-AC5B-B8B7316947D7}"/>
              </a:ext>
            </a:extLst>
          </p:cNvPr>
          <p:cNvGraphicFramePr>
            <a:graphicFrameLocks noChangeAspect="1"/>
          </p:cNvGraphicFramePr>
          <p:nvPr/>
        </p:nvGraphicFramePr>
        <p:xfrm>
          <a:off x="8562276" y="5028234"/>
          <a:ext cx="1306512" cy="441325"/>
        </p:xfrm>
        <a:graphic>
          <a:graphicData uri="http://schemas.openxmlformats.org/presentationml/2006/ole">
            <mc:AlternateContent xmlns:mc="http://schemas.openxmlformats.org/markup-compatibility/2006">
              <mc:Choice xmlns:v="urn:schemas-microsoft-com:vml" Requires="v">
                <p:oleObj spid="_x0000_s7368" name="Equation" r:id="rId17" imgW="1295280" imgH="419040" progId="Equation.DSMT4">
                  <p:embed/>
                </p:oleObj>
              </mc:Choice>
              <mc:Fallback>
                <p:oleObj name="Equation" r:id="rId17" imgW="1295280" imgH="419040" progId="Equation.DSMT4">
                  <p:embed/>
                  <p:pic>
                    <p:nvPicPr>
                      <p:cNvPr id="36" name="对象 35">
                        <a:extLst>
                          <a:ext uri="{FF2B5EF4-FFF2-40B4-BE49-F238E27FC236}">
                            <a16:creationId xmlns:a16="http://schemas.microsoft.com/office/drawing/2014/main" id="{CA19C095-17FE-4D40-AC5B-B8B7316947D7}"/>
                          </a:ext>
                        </a:extLst>
                      </p:cNvPr>
                      <p:cNvPicPr>
                        <a:picLocks noChangeAspect="1" noChangeArrowheads="1"/>
                      </p:cNvPicPr>
                      <p:nvPr/>
                    </p:nvPicPr>
                    <p:blipFill>
                      <a:blip r:embed="rId18"/>
                      <a:srcRect/>
                      <a:stretch>
                        <a:fillRect/>
                      </a:stretch>
                    </p:blipFill>
                    <p:spPr bwMode="auto">
                      <a:xfrm>
                        <a:off x="8562276" y="5028234"/>
                        <a:ext cx="1306512" cy="441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7" name="对象 36">
            <a:extLst>
              <a:ext uri="{FF2B5EF4-FFF2-40B4-BE49-F238E27FC236}">
                <a16:creationId xmlns:a16="http://schemas.microsoft.com/office/drawing/2014/main" id="{71A4A074-54CE-4546-806B-19D9559EFE86}"/>
              </a:ext>
            </a:extLst>
          </p:cNvPr>
          <p:cNvGraphicFramePr>
            <a:graphicFrameLocks noChangeAspect="1"/>
          </p:cNvGraphicFramePr>
          <p:nvPr/>
        </p:nvGraphicFramePr>
        <p:xfrm>
          <a:off x="10212857" y="4877278"/>
          <a:ext cx="1403350" cy="701675"/>
        </p:xfrm>
        <a:graphic>
          <a:graphicData uri="http://schemas.openxmlformats.org/presentationml/2006/ole">
            <mc:AlternateContent xmlns:mc="http://schemas.openxmlformats.org/markup-compatibility/2006">
              <mc:Choice xmlns:v="urn:schemas-microsoft-com:vml" Requires="v">
                <p:oleObj spid="_x0000_s7369" name="Equation" r:id="rId19" imgW="1422360" imgH="647640" progId="Equation.DSMT4">
                  <p:embed/>
                </p:oleObj>
              </mc:Choice>
              <mc:Fallback>
                <p:oleObj name="Equation" r:id="rId19" imgW="1422360" imgH="647640" progId="Equation.DSMT4">
                  <p:embed/>
                  <p:pic>
                    <p:nvPicPr>
                      <p:cNvPr id="37" name="对象 36">
                        <a:extLst>
                          <a:ext uri="{FF2B5EF4-FFF2-40B4-BE49-F238E27FC236}">
                            <a16:creationId xmlns:a16="http://schemas.microsoft.com/office/drawing/2014/main" id="{71A4A074-54CE-4546-806B-19D9559EFE86}"/>
                          </a:ext>
                        </a:extLst>
                      </p:cNvPr>
                      <p:cNvPicPr>
                        <a:picLocks noChangeAspect="1" noChangeArrowheads="1"/>
                      </p:cNvPicPr>
                      <p:nvPr/>
                    </p:nvPicPr>
                    <p:blipFill>
                      <a:blip r:embed="rId20"/>
                      <a:srcRect/>
                      <a:stretch>
                        <a:fillRect/>
                      </a:stretch>
                    </p:blipFill>
                    <p:spPr bwMode="auto">
                      <a:xfrm>
                        <a:off x="10212857" y="4877278"/>
                        <a:ext cx="1403350" cy="701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对象 37">
            <a:extLst>
              <a:ext uri="{FF2B5EF4-FFF2-40B4-BE49-F238E27FC236}">
                <a16:creationId xmlns:a16="http://schemas.microsoft.com/office/drawing/2014/main" id="{381E4999-871E-4D5A-AEE5-29B79EC06B74}"/>
              </a:ext>
            </a:extLst>
          </p:cNvPr>
          <p:cNvGraphicFramePr>
            <a:graphicFrameLocks noChangeAspect="1"/>
          </p:cNvGraphicFramePr>
          <p:nvPr/>
        </p:nvGraphicFramePr>
        <p:xfrm>
          <a:off x="8994648" y="3693765"/>
          <a:ext cx="2687637" cy="608013"/>
        </p:xfrm>
        <a:graphic>
          <a:graphicData uri="http://schemas.openxmlformats.org/presentationml/2006/ole">
            <mc:AlternateContent xmlns:mc="http://schemas.openxmlformats.org/markup-compatibility/2006">
              <mc:Choice xmlns:v="urn:schemas-microsoft-com:vml" Requires="v">
                <p:oleObj spid="_x0000_s7370" name="Equation" r:id="rId21" imgW="2679480" imgH="571320" progId="Equation.DSMT4">
                  <p:embed/>
                </p:oleObj>
              </mc:Choice>
              <mc:Fallback>
                <p:oleObj name="Equation" r:id="rId21" imgW="2679480" imgH="571320" progId="Equation.DSMT4">
                  <p:embed/>
                  <p:pic>
                    <p:nvPicPr>
                      <p:cNvPr id="38" name="对象 37">
                        <a:extLst>
                          <a:ext uri="{FF2B5EF4-FFF2-40B4-BE49-F238E27FC236}">
                            <a16:creationId xmlns:a16="http://schemas.microsoft.com/office/drawing/2014/main" id="{381E4999-871E-4D5A-AEE5-29B79EC06B74}"/>
                          </a:ext>
                        </a:extLst>
                      </p:cNvPr>
                      <p:cNvPicPr>
                        <a:picLocks noChangeAspect="1" noChangeArrowheads="1"/>
                      </p:cNvPicPr>
                      <p:nvPr/>
                    </p:nvPicPr>
                    <p:blipFill>
                      <a:blip r:embed="rId22"/>
                      <a:srcRect/>
                      <a:stretch>
                        <a:fillRect/>
                      </a:stretch>
                    </p:blipFill>
                    <p:spPr bwMode="auto">
                      <a:xfrm>
                        <a:off x="8994648" y="3693765"/>
                        <a:ext cx="2687637" cy="6080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9" name="对象 38">
            <a:extLst>
              <a:ext uri="{FF2B5EF4-FFF2-40B4-BE49-F238E27FC236}">
                <a16:creationId xmlns:a16="http://schemas.microsoft.com/office/drawing/2014/main" id="{9213E021-A4D8-4990-B516-D6B546DF9ECD}"/>
              </a:ext>
            </a:extLst>
          </p:cNvPr>
          <p:cNvGraphicFramePr>
            <a:graphicFrameLocks noChangeAspect="1"/>
          </p:cNvGraphicFramePr>
          <p:nvPr/>
        </p:nvGraphicFramePr>
        <p:xfrm>
          <a:off x="8558410" y="5751622"/>
          <a:ext cx="1249362" cy="409575"/>
        </p:xfrm>
        <a:graphic>
          <a:graphicData uri="http://schemas.openxmlformats.org/presentationml/2006/ole">
            <mc:AlternateContent xmlns:mc="http://schemas.openxmlformats.org/markup-compatibility/2006">
              <mc:Choice xmlns:v="urn:schemas-microsoft-com:vml" Requires="v">
                <p:oleObj spid="_x0000_s7371" name="Equation" r:id="rId23" imgW="1244520" imgH="393480" progId="Equation.DSMT4">
                  <p:embed/>
                </p:oleObj>
              </mc:Choice>
              <mc:Fallback>
                <p:oleObj name="Equation" r:id="rId23" imgW="1244520" imgH="393480" progId="Equation.DSMT4">
                  <p:embed/>
                  <p:pic>
                    <p:nvPicPr>
                      <p:cNvPr id="39" name="对象 38">
                        <a:extLst>
                          <a:ext uri="{FF2B5EF4-FFF2-40B4-BE49-F238E27FC236}">
                            <a16:creationId xmlns:a16="http://schemas.microsoft.com/office/drawing/2014/main" id="{9213E021-A4D8-4990-B516-D6B546DF9ECD}"/>
                          </a:ext>
                        </a:extLst>
                      </p:cNvPr>
                      <p:cNvPicPr>
                        <a:picLocks noChangeAspect="1" noChangeArrowheads="1"/>
                      </p:cNvPicPr>
                      <p:nvPr/>
                    </p:nvPicPr>
                    <p:blipFill>
                      <a:blip r:embed="rId24"/>
                      <a:srcRect/>
                      <a:stretch>
                        <a:fillRect/>
                      </a:stretch>
                    </p:blipFill>
                    <p:spPr bwMode="auto">
                      <a:xfrm>
                        <a:off x="8558410" y="5751622"/>
                        <a:ext cx="1249362" cy="4095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 name="对象 39">
            <a:extLst>
              <a:ext uri="{FF2B5EF4-FFF2-40B4-BE49-F238E27FC236}">
                <a16:creationId xmlns:a16="http://schemas.microsoft.com/office/drawing/2014/main" id="{2728A3A9-D380-414A-9645-C2B1448D154F}"/>
              </a:ext>
            </a:extLst>
          </p:cNvPr>
          <p:cNvGraphicFramePr>
            <a:graphicFrameLocks noChangeAspect="1"/>
          </p:cNvGraphicFramePr>
          <p:nvPr/>
        </p:nvGraphicFramePr>
        <p:xfrm>
          <a:off x="10212857" y="5601053"/>
          <a:ext cx="1333500" cy="647700"/>
        </p:xfrm>
        <a:graphic>
          <a:graphicData uri="http://schemas.openxmlformats.org/presentationml/2006/ole">
            <mc:AlternateContent xmlns:mc="http://schemas.openxmlformats.org/markup-compatibility/2006">
              <mc:Choice xmlns:v="urn:schemas-microsoft-com:vml" Requires="v">
                <p:oleObj spid="_x0000_s7372" name="Equation" r:id="rId25" imgW="1333440" imgH="622080" progId="Equation.DSMT4">
                  <p:embed/>
                </p:oleObj>
              </mc:Choice>
              <mc:Fallback>
                <p:oleObj name="Equation" r:id="rId25" imgW="1333440" imgH="622080" progId="Equation.DSMT4">
                  <p:embed/>
                  <p:pic>
                    <p:nvPicPr>
                      <p:cNvPr id="40" name="对象 39">
                        <a:extLst>
                          <a:ext uri="{FF2B5EF4-FFF2-40B4-BE49-F238E27FC236}">
                            <a16:creationId xmlns:a16="http://schemas.microsoft.com/office/drawing/2014/main" id="{2728A3A9-D380-414A-9645-C2B1448D154F}"/>
                          </a:ext>
                        </a:extLst>
                      </p:cNvPr>
                      <p:cNvPicPr>
                        <a:picLocks noChangeAspect="1" noChangeArrowheads="1"/>
                      </p:cNvPicPr>
                      <p:nvPr/>
                    </p:nvPicPr>
                    <p:blipFill>
                      <a:blip r:embed="rId26"/>
                      <a:srcRect/>
                      <a:stretch>
                        <a:fillRect/>
                      </a:stretch>
                    </p:blipFill>
                    <p:spPr bwMode="auto">
                      <a:xfrm>
                        <a:off x="10212857" y="5601053"/>
                        <a:ext cx="13335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 name="矩形 40">
            <a:extLst>
              <a:ext uri="{FF2B5EF4-FFF2-40B4-BE49-F238E27FC236}">
                <a16:creationId xmlns:a16="http://schemas.microsoft.com/office/drawing/2014/main" id="{E962857C-9323-4ACC-A677-7EFDF4B00968}"/>
              </a:ext>
            </a:extLst>
          </p:cNvPr>
          <p:cNvSpPr/>
          <p:nvPr/>
        </p:nvSpPr>
        <p:spPr>
          <a:xfrm>
            <a:off x="2647327" y="5097284"/>
            <a:ext cx="5397631"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由</a:t>
            </a: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等号</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两边矩阵元素</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(1, 4) </a:t>
            </a:r>
            <a:r>
              <a:rPr kumimoji="0" lang="zh-CN" altLang="en-US"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a:t>
            </a:r>
            <a:r>
              <a:rPr kumimoji="0" lang="en-US"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mn-cs"/>
              </a:rPr>
              <a:t>(2, 4)</a:t>
            </a:r>
            <a:r>
              <a:rPr kumimoji="0" lang="zh-CN" altLang="zh-CN" sz="1800" b="0" i="0" u="none" strike="noStrike" kern="100" cap="none" spc="0" normalizeH="0" baseline="0" noProof="0" dirty="0">
                <a:ln>
                  <a:noFill/>
                </a:ln>
                <a:solidFill>
                  <a:prstClr val="black"/>
                </a:solidFill>
                <a:effectLst/>
                <a:uLnTx/>
                <a:uFillTx/>
                <a:latin typeface="Times New Roman" panose="02020603050405020304" pitchFamily="18" charset="0"/>
                <a:ea typeface="宋体" panose="02010600030101010101" pitchFamily="2" charset="-122"/>
                <a:cs typeface="Times New Roman" panose="02020603050405020304" pitchFamily="18" charset="0"/>
              </a:rPr>
              <a:t>对应相等，可得：</a:t>
            </a:r>
            <a:endPar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graphicFrame>
        <p:nvGraphicFramePr>
          <p:cNvPr id="42" name="对象 41">
            <a:extLst>
              <a:ext uri="{FF2B5EF4-FFF2-40B4-BE49-F238E27FC236}">
                <a16:creationId xmlns:a16="http://schemas.microsoft.com/office/drawing/2014/main" id="{C75780D9-9DE7-4B8E-A116-4CA82656DDBA}"/>
              </a:ext>
            </a:extLst>
          </p:cNvPr>
          <p:cNvGraphicFramePr>
            <a:graphicFrameLocks noChangeAspect="1"/>
          </p:cNvGraphicFramePr>
          <p:nvPr/>
        </p:nvGraphicFramePr>
        <p:xfrm>
          <a:off x="3422347" y="5751622"/>
          <a:ext cx="2190750" cy="636587"/>
        </p:xfrm>
        <a:graphic>
          <a:graphicData uri="http://schemas.openxmlformats.org/presentationml/2006/ole">
            <mc:AlternateContent xmlns:mc="http://schemas.openxmlformats.org/markup-compatibility/2006">
              <mc:Choice xmlns:v="urn:schemas-microsoft-com:vml" Requires="v">
                <p:oleObj spid="_x0000_s7373" name="Equation" r:id="rId27" imgW="2171520" imgH="622080" progId="Equation.DSMT4">
                  <p:embed/>
                </p:oleObj>
              </mc:Choice>
              <mc:Fallback>
                <p:oleObj name="Equation" r:id="rId27" imgW="2171520" imgH="622080" progId="Equation.DSMT4">
                  <p:embed/>
                  <p:pic>
                    <p:nvPicPr>
                      <p:cNvPr id="42" name="对象 41">
                        <a:extLst>
                          <a:ext uri="{FF2B5EF4-FFF2-40B4-BE49-F238E27FC236}">
                            <a16:creationId xmlns:a16="http://schemas.microsoft.com/office/drawing/2014/main" id="{C75780D9-9DE7-4B8E-A116-4CA82656DDBA}"/>
                          </a:ext>
                        </a:extLst>
                      </p:cNvPr>
                      <p:cNvPicPr>
                        <a:picLocks noChangeAspect="1" noChangeArrowheads="1"/>
                      </p:cNvPicPr>
                      <p:nvPr/>
                    </p:nvPicPr>
                    <p:blipFill>
                      <a:blip r:embed="rId28"/>
                      <a:srcRect/>
                      <a:stretch>
                        <a:fillRect/>
                      </a:stretch>
                    </p:blipFill>
                    <p:spPr bwMode="auto">
                      <a:xfrm>
                        <a:off x="3422347" y="5751622"/>
                        <a:ext cx="2190750" cy="636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3" name="文本框 42">
            <a:extLst>
              <a:ext uri="{FF2B5EF4-FFF2-40B4-BE49-F238E27FC236}">
                <a16:creationId xmlns:a16="http://schemas.microsoft.com/office/drawing/2014/main" id="{3F91EDDD-F3E2-49F6-87A1-BB28FCCB8C8D}"/>
              </a:ext>
            </a:extLst>
          </p:cNvPr>
          <p:cNvSpPr txBox="1"/>
          <p:nvPr/>
        </p:nvSpPr>
        <p:spPr>
          <a:xfrm>
            <a:off x="0" y="5094015"/>
            <a:ext cx="221893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控制策略设计</a:t>
            </a:r>
          </a:p>
        </p:txBody>
      </p:sp>
    </p:spTree>
    <p:extLst>
      <p:ext uri="{BB962C8B-B14F-4D97-AF65-F5344CB8AC3E}">
        <p14:creationId xmlns:p14="http://schemas.microsoft.com/office/powerpoint/2010/main" val="3189936413"/>
      </p:ext>
    </p:extLst>
  </p:cSld>
  <p:clrMapOvr>
    <a:masterClrMapping/>
  </p:clrMapOvr>
  <mc:AlternateContent xmlns:mc="http://schemas.openxmlformats.org/markup-compatibility/2006" xmlns:p14="http://schemas.microsoft.com/office/powerpoint/2010/main">
    <mc:Choice Requires="p14">
      <p:transition spd="med" p14:dur="700" advTm="34755">
        <p:fade/>
      </p:transition>
    </mc:Choice>
    <mc:Fallback xmlns="">
      <p:transition spd="med" advTm="34755">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7609</TotalTime>
  <Words>2299</Words>
  <Application>Microsoft Office PowerPoint</Application>
  <PresentationFormat>宽屏</PresentationFormat>
  <Paragraphs>327</Paragraphs>
  <Slides>19</Slides>
  <Notes>19</Notes>
  <HiddenSlides>0</HiddenSlides>
  <MMClips>0</MMClips>
  <ScaleCrop>false</ScaleCrop>
  <HeadingPairs>
    <vt:vector size="8" baseType="variant">
      <vt:variant>
        <vt:lpstr>已用的字体</vt:lpstr>
      </vt:variant>
      <vt:variant>
        <vt:i4>11</vt:i4>
      </vt:variant>
      <vt:variant>
        <vt:lpstr>主题</vt:lpstr>
      </vt:variant>
      <vt:variant>
        <vt:i4>2</vt:i4>
      </vt:variant>
      <vt:variant>
        <vt:lpstr>嵌入 OLE 服务器</vt:lpstr>
      </vt:variant>
      <vt:variant>
        <vt:i4>2</vt:i4>
      </vt:variant>
      <vt:variant>
        <vt:lpstr>幻灯片标题</vt:lpstr>
      </vt:variant>
      <vt:variant>
        <vt:i4>19</vt:i4>
      </vt:variant>
    </vt:vector>
  </HeadingPairs>
  <TitlesOfParts>
    <vt:vector size="34" baseType="lpstr">
      <vt:lpstr>等线</vt:lpstr>
      <vt:lpstr>等线 Light</vt:lpstr>
      <vt:lpstr>黑体</vt:lpstr>
      <vt:lpstr>宋体</vt:lpstr>
      <vt:lpstr>微软雅黑</vt:lpstr>
      <vt:lpstr>Arial</vt:lpstr>
      <vt:lpstr>Calibri</vt:lpstr>
      <vt:lpstr>Cambria Math</vt:lpstr>
      <vt:lpstr>Impact</vt:lpstr>
      <vt:lpstr>Times New Roman</vt:lpstr>
      <vt:lpstr>Wingdings</vt:lpstr>
      <vt:lpstr>Office 主题​​</vt:lpstr>
      <vt:lpstr>1_Office 主题​​</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徐 明</dc:creator>
  <cp:lastModifiedBy>孟 凡旭</cp:lastModifiedBy>
  <cp:revision>141</cp:revision>
  <dcterms:created xsi:type="dcterms:W3CDTF">2020-05-21T07:08:59Z</dcterms:created>
  <dcterms:modified xsi:type="dcterms:W3CDTF">2023-12-27T08:04:36Z</dcterms:modified>
</cp:coreProperties>
</file>